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19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FF0000"/>
    <a:srgbClr val="FFFFFF"/>
    <a:srgbClr val="657D9D"/>
    <a:srgbClr val="F4B183"/>
    <a:srgbClr val="FFFF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6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32467-9903-4FC7-A199-307F01244809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396C3-3156-492A-B955-3390E1E3FE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9005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From: 2025-10-09 </a:t>
            </a:r>
            <a:r>
              <a:rPr lang="en-US" dirty="0" err="1"/>
              <a:t>GC_Preliminary</a:t>
            </a:r>
            <a:r>
              <a:rPr lang="en-US" dirty="0"/>
              <a:t> PFAS Assessment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1396C3-3156-492A-B955-3390E1E3FEF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561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00206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400783" cy="365125"/>
          </a:xfrm>
        </p:spPr>
        <p:txBody>
          <a:bodyPr/>
          <a:lstStyle/>
          <a:p>
            <a:fld id="{625D7851-75DC-4A81-9650-150AAF891CE3}" type="datetime1">
              <a:rPr lang="en-CA" smtClean="0"/>
              <a:t>2026-01-14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81300" y="6492875"/>
            <a:ext cx="6629400" cy="365125"/>
          </a:xfrm>
        </p:spPr>
        <p:txBody>
          <a:bodyPr/>
          <a:lstStyle/>
          <a:p>
            <a:r>
              <a:rPr lang="en-US"/>
              <a:t>DRAFT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56068" y="6492874"/>
            <a:ext cx="1183532" cy="365125"/>
          </a:xfrm>
        </p:spPr>
        <p:txBody>
          <a:bodyPr/>
          <a:lstStyle/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7880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49AFF-C3F7-4A1E-A45A-CBD004526011}" type="datetime1">
              <a:rPr lang="en-CA" smtClean="0"/>
              <a:t>2026-01-14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604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89926-AF8B-49D2-B3EE-02B9742E973F}" type="datetime1">
              <a:rPr lang="en-CA" smtClean="0"/>
              <a:t>2026-01-14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349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21650"/>
          </a:xfrm>
          <a:solidFill>
            <a:srgbClr val="00206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1949"/>
            <a:ext cx="10515600" cy="5175014"/>
          </a:xfrm>
        </p:spPr>
        <p:txBody>
          <a:bodyPr/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Bef>
                <a:spcPts val="1000"/>
              </a:spcBef>
              <a:spcAft>
                <a:spcPts val="1000"/>
              </a:spcAft>
              <a:defRPr/>
            </a:lvl2pPr>
            <a:lvl3pPr>
              <a:spcBef>
                <a:spcPts val="1000"/>
              </a:spcBef>
              <a:spcAft>
                <a:spcPts val="1000"/>
              </a:spcAft>
              <a:defRPr/>
            </a:lvl3pPr>
            <a:lvl4pPr>
              <a:spcBef>
                <a:spcPts val="1000"/>
              </a:spcBef>
              <a:spcAft>
                <a:spcPts val="1000"/>
              </a:spcAft>
              <a:defRPr/>
            </a:lvl4pPr>
            <a:lvl5pPr>
              <a:spcBef>
                <a:spcPts val="1000"/>
              </a:spcBef>
              <a:spcAft>
                <a:spcPts val="10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566153" cy="365125"/>
          </a:xfrm>
        </p:spPr>
        <p:txBody>
          <a:bodyPr/>
          <a:lstStyle/>
          <a:p>
            <a:fld id="{4B07E620-8309-4A89-9135-7DBCE23E658E}" type="datetime1">
              <a:rPr lang="en-CA" smtClean="0"/>
              <a:t>2026-01-14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966" y="6492873"/>
            <a:ext cx="7315200" cy="365125"/>
          </a:xfrm>
        </p:spPr>
        <p:txBody>
          <a:bodyPr/>
          <a:lstStyle/>
          <a:p>
            <a:r>
              <a:rPr lang="en-US"/>
              <a:t>DRAFT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94979" y="6492874"/>
            <a:ext cx="1227306" cy="365125"/>
          </a:xfrm>
        </p:spPr>
        <p:txBody>
          <a:bodyPr/>
          <a:lstStyle/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117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43C0-B898-48DE-8B91-3AEBD83436B0}" type="datetime1">
              <a:rPr lang="en-CA" smtClean="0"/>
              <a:t>2026-01-14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5464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8902-3544-47D0-9DD8-379F24342CAB}" type="datetime1">
              <a:rPr lang="en-CA" smtClean="0"/>
              <a:t>2026-01-14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738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AB63-009A-40EB-A57A-4BBD00C23584}" type="datetime1">
              <a:rPr lang="en-CA" smtClean="0"/>
              <a:t>2026-01-14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361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780162" cy="365125"/>
          </a:xfrm>
        </p:spPr>
        <p:txBody>
          <a:bodyPr/>
          <a:lstStyle/>
          <a:p>
            <a:fld id="{2476ED0E-7E23-4254-8203-A2865727F1DF}" type="datetime1">
              <a:rPr lang="en-CA" smtClean="0"/>
              <a:t>2026-01-14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00236" y="6477607"/>
            <a:ext cx="6791528" cy="365125"/>
          </a:xfrm>
        </p:spPr>
        <p:txBody>
          <a:bodyPr/>
          <a:lstStyle/>
          <a:p>
            <a:r>
              <a:rPr lang="en-US"/>
              <a:t>DRAFT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680969" y="6477608"/>
            <a:ext cx="1441315" cy="365125"/>
          </a:xfrm>
        </p:spPr>
        <p:txBody>
          <a:bodyPr/>
          <a:lstStyle/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D63C34-C853-DB79-F81A-DB7B1E3D7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21650"/>
          </a:xfrm>
          <a:solidFill>
            <a:srgbClr val="00206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66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342417" cy="365125"/>
          </a:xfrm>
        </p:spPr>
        <p:txBody>
          <a:bodyPr/>
          <a:lstStyle/>
          <a:p>
            <a:fld id="{7A596528-7378-4219-8ED0-9DF234FB1315}" type="datetime1">
              <a:rPr lang="en-CA" smtClean="0"/>
              <a:t>2026-01-14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90508" y="6492874"/>
            <a:ext cx="6810983" cy="365125"/>
          </a:xfrm>
        </p:spPr>
        <p:txBody>
          <a:bodyPr/>
          <a:lstStyle/>
          <a:p>
            <a:r>
              <a:rPr lang="en-US"/>
              <a:t>DRAFT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849582" y="6492875"/>
            <a:ext cx="1194881" cy="365125"/>
          </a:xfrm>
        </p:spPr>
        <p:txBody>
          <a:bodyPr/>
          <a:lstStyle/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107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A3DF-76B1-4A89-A115-C0900BFC29D7}" type="datetime1">
              <a:rPr lang="en-CA" smtClean="0"/>
              <a:t>2026-01-14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822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F0E0-F4D2-40DD-BC90-2C0E47883B1E}" type="datetime1">
              <a:rPr lang="en-CA" smtClean="0"/>
              <a:t>2026-01-14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360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76665"/>
            <a:ext cx="10948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44FE6-1609-41DF-9801-3A508CB47E39}" type="datetime1">
              <a:rPr lang="en-CA" smtClean="0"/>
              <a:t>2026-01-14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34126" y="6476665"/>
            <a:ext cx="77242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DRAFT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27368" y="6476665"/>
            <a:ext cx="926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F269-839F-4BEF-B755-317FD0030B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149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0A246-BBF2-EDC0-7AB4-37A48227C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F9DEE9-52FE-263A-B9EE-714CD55B82B2}"/>
              </a:ext>
            </a:extLst>
          </p:cNvPr>
          <p:cNvSpPr txBox="1"/>
          <p:nvPr/>
        </p:nvSpPr>
        <p:spPr>
          <a:xfrm>
            <a:off x="350434" y="798239"/>
            <a:ext cx="13773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ECF-Based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Precursors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D24B5-C7D6-FA5B-E8E4-70A3932B4953}"/>
              </a:ext>
            </a:extLst>
          </p:cNvPr>
          <p:cNvSpPr txBox="1"/>
          <p:nvPr/>
        </p:nvSpPr>
        <p:spPr>
          <a:xfrm>
            <a:off x="422961" y="3589977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FT-Based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Precursors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ED1376-B4B5-6C74-E97A-414BAEB118E7}"/>
              </a:ext>
            </a:extLst>
          </p:cNvPr>
          <p:cNvSpPr txBox="1"/>
          <p:nvPr/>
        </p:nvSpPr>
        <p:spPr>
          <a:xfrm>
            <a:off x="448609" y="199000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Sulfonates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2AB019-393A-298B-FFB5-89C1010EA301}"/>
              </a:ext>
            </a:extLst>
          </p:cNvPr>
          <p:cNvSpPr txBox="1"/>
          <p:nvPr/>
        </p:nvSpPr>
        <p:spPr>
          <a:xfrm>
            <a:off x="192129" y="2686906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Carboxylates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115562-5129-BDE7-E896-7566547AEF01}"/>
              </a:ext>
            </a:extLst>
          </p:cNvPr>
          <p:cNvSpPr txBox="1"/>
          <p:nvPr/>
        </p:nvSpPr>
        <p:spPr>
          <a:xfrm>
            <a:off x="820506" y="5118535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PFEAs</a:t>
            </a:r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00712C15-FDFD-DD7E-4B2D-8407E5327AE2}"/>
              </a:ext>
            </a:extLst>
          </p:cNvPr>
          <p:cNvGrpSpPr/>
          <p:nvPr/>
        </p:nvGrpSpPr>
        <p:grpSpPr>
          <a:xfrm>
            <a:off x="1733268" y="415336"/>
            <a:ext cx="7695018" cy="5668403"/>
            <a:chOff x="2080892" y="601380"/>
            <a:chExt cx="7695018" cy="5668403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3738503-80AD-983D-A9A8-910DCC61ECE6}"/>
                </a:ext>
              </a:extLst>
            </p:cNvPr>
            <p:cNvGrpSpPr/>
            <p:nvPr/>
          </p:nvGrpSpPr>
          <p:grpSpPr>
            <a:xfrm>
              <a:off x="2161734" y="602942"/>
              <a:ext cx="692210" cy="5587060"/>
              <a:chOff x="2161734" y="602942"/>
              <a:chExt cx="692210" cy="558706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C45E3F7-967B-B692-02FA-184B03EA22A7}"/>
                  </a:ext>
                </a:extLst>
              </p:cNvPr>
              <p:cNvSpPr/>
              <p:nvPr/>
            </p:nvSpPr>
            <p:spPr>
              <a:xfrm>
                <a:off x="2161734" y="60294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8FD5C02-CFE7-DB98-4937-7F3C93EBD61C}"/>
                  </a:ext>
                </a:extLst>
              </p:cNvPr>
              <p:cNvSpPr/>
              <p:nvPr/>
            </p:nvSpPr>
            <p:spPr>
              <a:xfrm>
                <a:off x="2161734" y="1302163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0A3EB21-26E3-3BC6-A3B3-463489689488}"/>
                  </a:ext>
                </a:extLst>
              </p:cNvPr>
              <p:cNvSpPr/>
              <p:nvPr/>
            </p:nvSpPr>
            <p:spPr>
              <a:xfrm>
                <a:off x="2161734" y="200130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266ABE37-146C-511B-EC28-05459229CE8D}"/>
                  </a:ext>
                </a:extLst>
              </p:cNvPr>
              <p:cNvSpPr/>
              <p:nvPr/>
            </p:nvSpPr>
            <p:spPr>
              <a:xfrm>
                <a:off x="2161734" y="2700441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0680E7F-70CC-CB6D-7E50-01C30954A141}"/>
                  </a:ext>
                </a:extLst>
              </p:cNvPr>
              <p:cNvSpPr/>
              <p:nvPr/>
            </p:nvSpPr>
            <p:spPr>
              <a:xfrm>
                <a:off x="2161734" y="3399690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B1CFCA6-9614-9902-ABF7-5244AF581A9E}"/>
                  </a:ext>
                </a:extLst>
              </p:cNvPr>
              <p:cNvSpPr/>
              <p:nvPr/>
            </p:nvSpPr>
            <p:spPr>
              <a:xfrm>
                <a:off x="2161734" y="4097268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DF09711C-3818-EF75-F16E-3E01093EB325}"/>
                  </a:ext>
                </a:extLst>
              </p:cNvPr>
              <p:cNvSpPr/>
              <p:nvPr/>
            </p:nvSpPr>
            <p:spPr>
              <a:xfrm>
                <a:off x="2161734" y="4794846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3F1ED3E-F764-DCAC-9992-3CACFE7F8EF0}"/>
                  </a:ext>
                </a:extLst>
              </p:cNvPr>
              <p:cNvSpPr/>
              <p:nvPr/>
            </p:nvSpPr>
            <p:spPr>
              <a:xfrm>
                <a:off x="2161734" y="5492424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79878A2A-B37C-7B4D-1966-1B7B8564EEFB}"/>
                </a:ext>
              </a:extLst>
            </p:cNvPr>
            <p:cNvGrpSpPr/>
            <p:nvPr/>
          </p:nvGrpSpPr>
          <p:grpSpPr>
            <a:xfrm>
              <a:off x="2853944" y="602968"/>
              <a:ext cx="692210" cy="5587060"/>
              <a:chOff x="2161734" y="602942"/>
              <a:chExt cx="692210" cy="5587060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A8ECF3E2-7D2B-D627-B026-227602134D47}"/>
                  </a:ext>
                </a:extLst>
              </p:cNvPr>
              <p:cNvSpPr/>
              <p:nvPr/>
            </p:nvSpPr>
            <p:spPr>
              <a:xfrm>
                <a:off x="2161734" y="60294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633222C-BB14-D090-9865-558F15FF1BE8}"/>
                  </a:ext>
                </a:extLst>
              </p:cNvPr>
              <p:cNvSpPr/>
              <p:nvPr/>
            </p:nvSpPr>
            <p:spPr>
              <a:xfrm>
                <a:off x="2161734" y="1302163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AFBF8EF-07A2-EE60-C9DA-07E42A6EA2C3}"/>
                  </a:ext>
                </a:extLst>
              </p:cNvPr>
              <p:cNvSpPr/>
              <p:nvPr/>
            </p:nvSpPr>
            <p:spPr>
              <a:xfrm>
                <a:off x="2161734" y="200130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2B96B48-DB32-0F7A-FFC6-A1DBF9397AEC}"/>
                  </a:ext>
                </a:extLst>
              </p:cNvPr>
              <p:cNvSpPr/>
              <p:nvPr/>
            </p:nvSpPr>
            <p:spPr>
              <a:xfrm>
                <a:off x="2161734" y="2700441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FC0F6C2B-9F61-416C-B6ED-A162DF250FC5}"/>
                  </a:ext>
                </a:extLst>
              </p:cNvPr>
              <p:cNvSpPr/>
              <p:nvPr/>
            </p:nvSpPr>
            <p:spPr>
              <a:xfrm>
                <a:off x="2161734" y="3399690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FCCAB13B-3C5D-657C-162C-17CBAF85C8D0}"/>
                  </a:ext>
                </a:extLst>
              </p:cNvPr>
              <p:cNvSpPr/>
              <p:nvPr/>
            </p:nvSpPr>
            <p:spPr>
              <a:xfrm>
                <a:off x="2161734" y="4097268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B6FD16CD-F375-1DF5-4092-B0955D2E8A59}"/>
                  </a:ext>
                </a:extLst>
              </p:cNvPr>
              <p:cNvSpPr/>
              <p:nvPr/>
            </p:nvSpPr>
            <p:spPr>
              <a:xfrm>
                <a:off x="2161734" y="4794846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8494F2A1-AA0B-8F43-CD5C-77A52998CCEC}"/>
                  </a:ext>
                </a:extLst>
              </p:cNvPr>
              <p:cNvSpPr/>
              <p:nvPr/>
            </p:nvSpPr>
            <p:spPr>
              <a:xfrm>
                <a:off x="2161734" y="5492424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025AD3B3-CCD6-B229-00FA-8EE1942F779F}"/>
                </a:ext>
              </a:extLst>
            </p:cNvPr>
            <p:cNvGrpSpPr/>
            <p:nvPr/>
          </p:nvGrpSpPr>
          <p:grpSpPr>
            <a:xfrm>
              <a:off x="3545759" y="602968"/>
              <a:ext cx="692210" cy="5587060"/>
              <a:chOff x="2161734" y="602942"/>
              <a:chExt cx="692210" cy="5587060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DFA1CAFC-D7B0-690D-C667-0082286C21BE}"/>
                  </a:ext>
                </a:extLst>
              </p:cNvPr>
              <p:cNvSpPr/>
              <p:nvPr/>
            </p:nvSpPr>
            <p:spPr>
              <a:xfrm>
                <a:off x="2161734" y="60294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055397A-57F2-1D25-D591-400FAB7E89FA}"/>
                  </a:ext>
                </a:extLst>
              </p:cNvPr>
              <p:cNvSpPr/>
              <p:nvPr/>
            </p:nvSpPr>
            <p:spPr>
              <a:xfrm>
                <a:off x="2161734" y="1302163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6CAE2590-1058-D0F2-4E7C-4D3595B03759}"/>
                  </a:ext>
                </a:extLst>
              </p:cNvPr>
              <p:cNvSpPr/>
              <p:nvPr/>
            </p:nvSpPr>
            <p:spPr>
              <a:xfrm>
                <a:off x="2161734" y="200130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8D548E3F-85D8-B952-4BB7-FAC6008DBD0A}"/>
                  </a:ext>
                </a:extLst>
              </p:cNvPr>
              <p:cNvSpPr/>
              <p:nvPr/>
            </p:nvSpPr>
            <p:spPr>
              <a:xfrm>
                <a:off x="2161734" y="2700441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F890F283-332A-ACF1-2306-7E49A9276460}"/>
                  </a:ext>
                </a:extLst>
              </p:cNvPr>
              <p:cNvSpPr/>
              <p:nvPr/>
            </p:nvSpPr>
            <p:spPr>
              <a:xfrm>
                <a:off x="2161734" y="3399690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ADD6B1AD-2FB5-E179-E473-5DBCF9BB7E6E}"/>
                  </a:ext>
                </a:extLst>
              </p:cNvPr>
              <p:cNvSpPr/>
              <p:nvPr/>
            </p:nvSpPr>
            <p:spPr>
              <a:xfrm>
                <a:off x="2161734" y="4097268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E68F9B10-4730-88CC-228B-EBCAA5AC2A45}"/>
                  </a:ext>
                </a:extLst>
              </p:cNvPr>
              <p:cNvSpPr/>
              <p:nvPr/>
            </p:nvSpPr>
            <p:spPr>
              <a:xfrm>
                <a:off x="2161734" y="4794846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D298C2E0-2512-2EE9-4952-BCCB393EFE38}"/>
                  </a:ext>
                </a:extLst>
              </p:cNvPr>
              <p:cNvSpPr/>
              <p:nvPr/>
            </p:nvSpPr>
            <p:spPr>
              <a:xfrm>
                <a:off x="2161734" y="5492424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B8119C6F-4FCA-C1A6-8221-65DF46A152AC}"/>
                </a:ext>
              </a:extLst>
            </p:cNvPr>
            <p:cNvGrpSpPr/>
            <p:nvPr/>
          </p:nvGrpSpPr>
          <p:grpSpPr>
            <a:xfrm>
              <a:off x="4239199" y="602968"/>
              <a:ext cx="692210" cy="5587060"/>
              <a:chOff x="2161734" y="602942"/>
              <a:chExt cx="692210" cy="5587060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B6C98619-CC5B-E86E-5EFB-E1CA4A724A9F}"/>
                  </a:ext>
                </a:extLst>
              </p:cNvPr>
              <p:cNvSpPr/>
              <p:nvPr/>
            </p:nvSpPr>
            <p:spPr>
              <a:xfrm>
                <a:off x="2161734" y="60294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9879969C-2B5B-CC4F-B1E6-7AFC24C6579E}"/>
                  </a:ext>
                </a:extLst>
              </p:cNvPr>
              <p:cNvSpPr/>
              <p:nvPr/>
            </p:nvSpPr>
            <p:spPr>
              <a:xfrm>
                <a:off x="2161734" y="1302163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440E7261-AA07-BF12-9881-154AEA608B63}"/>
                  </a:ext>
                </a:extLst>
              </p:cNvPr>
              <p:cNvSpPr/>
              <p:nvPr/>
            </p:nvSpPr>
            <p:spPr>
              <a:xfrm>
                <a:off x="2161734" y="200130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6AE30213-4F76-109F-C377-7533DDDF7BC2}"/>
                  </a:ext>
                </a:extLst>
              </p:cNvPr>
              <p:cNvSpPr/>
              <p:nvPr/>
            </p:nvSpPr>
            <p:spPr>
              <a:xfrm>
                <a:off x="2161734" y="2700441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EC593DDF-6117-6ED3-6255-AE56772ECC4F}"/>
                  </a:ext>
                </a:extLst>
              </p:cNvPr>
              <p:cNvSpPr/>
              <p:nvPr/>
            </p:nvSpPr>
            <p:spPr>
              <a:xfrm>
                <a:off x="2161734" y="3399690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B1F326DA-DB4D-F94A-57DC-C1F137B15E94}"/>
                  </a:ext>
                </a:extLst>
              </p:cNvPr>
              <p:cNvSpPr/>
              <p:nvPr/>
            </p:nvSpPr>
            <p:spPr>
              <a:xfrm>
                <a:off x="2161734" y="4097268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3C5C3013-67FE-5771-D611-D773EEB920A4}"/>
                  </a:ext>
                </a:extLst>
              </p:cNvPr>
              <p:cNvSpPr/>
              <p:nvPr/>
            </p:nvSpPr>
            <p:spPr>
              <a:xfrm>
                <a:off x="2161734" y="4794846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44002917-EE45-46D9-3D6C-9EBBC0D0F7C0}"/>
                  </a:ext>
                </a:extLst>
              </p:cNvPr>
              <p:cNvSpPr/>
              <p:nvPr/>
            </p:nvSpPr>
            <p:spPr>
              <a:xfrm>
                <a:off x="2161734" y="5492424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95B7AFCC-ECDF-2E37-4437-17AA6A2A08F5}"/>
                </a:ext>
              </a:extLst>
            </p:cNvPr>
            <p:cNvGrpSpPr/>
            <p:nvPr/>
          </p:nvGrpSpPr>
          <p:grpSpPr>
            <a:xfrm>
              <a:off x="4931055" y="602968"/>
              <a:ext cx="692210" cy="5587060"/>
              <a:chOff x="2161734" y="602942"/>
              <a:chExt cx="692210" cy="5587060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9378E2BA-AF14-7005-4CEA-58D1368F0675}"/>
                  </a:ext>
                </a:extLst>
              </p:cNvPr>
              <p:cNvSpPr/>
              <p:nvPr/>
            </p:nvSpPr>
            <p:spPr>
              <a:xfrm>
                <a:off x="2161734" y="60294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7952F3A7-38F8-58A2-1F36-10EEE4359501}"/>
                  </a:ext>
                </a:extLst>
              </p:cNvPr>
              <p:cNvSpPr/>
              <p:nvPr/>
            </p:nvSpPr>
            <p:spPr>
              <a:xfrm>
                <a:off x="2161734" y="1302163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8C567ED6-9D3B-D933-6E31-373047026D1F}"/>
                  </a:ext>
                </a:extLst>
              </p:cNvPr>
              <p:cNvSpPr/>
              <p:nvPr/>
            </p:nvSpPr>
            <p:spPr>
              <a:xfrm>
                <a:off x="2161734" y="200130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61C4FDCC-1E5F-2BAF-D9C7-3D6363036BD7}"/>
                  </a:ext>
                </a:extLst>
              </p:cNvPr>
              <p:cNvSpPr/>
              <p:nvPr/>
            </p:nvSpPr>
            <p:spPr>
              <a:xfrm>
                <a:off x="2161734" y="2700441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863C8B62-13F5-5210-18D1-5C71F36D4CB4}"/>
                  </a:ext>
                </a:extLst>
              </p:cNvPr>
              <p:cNvSpPr/>
              <p:nvPr/>
            </p:nvSpPr>
            <p:spPr>
              <a:xfrm>
                <a:off x="2161734" y="3399690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00A54774-ACC9-5579-3A14-F3A03284D8FD}"/>
                  </a:ext>
                </a:extLst>
              </p:cNvPr>
              <p:cNvSpPr/>
              <p:nvPr/>
            </p:nvSpPr>
            <p:spPr>
              <a:xfrm>
                <a:off x="2161734" y="4097268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FC86D8A5-657C-23FF-A70B-13C4083F3359}"/>
                  </a:ext>
                </a:extLst>
              </p:cNvPr>
              <p:cNvSpPr/>
              <p:nvPr/>
            </p:nvSpPr>
            <p:spPr>
              <a:xfrm>
                <a:off x="2161734" y="4794846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E92E8A1E-7D7D-D144-AAFC-627ED2E91388}"/>
                  </a:ext>
                </a:extLst>
              </p:cNvPr>
              <p:cNvSpPr/>
              <p:nvPr/>
            </p:nvSpPr>
            <p:spPr>
              <a:xfrm>
                <a:off x="2161734" y="5492424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0FF8A53A-8FB5-CE6F-3832-70E42E307821}"/>
                </a:ext>
              </a:extLst>
            </p:cNvPr>
            <p:cNvGrpSpPr/>
            <p:nvPr/>
          </p:nvGrpSpPr>
          <p:grpSpPr>
            <a:xfrm>
              <a:off x="5622580" y="602968"/>
              <a:ext cx="692210" cy="5587060"/>
              <a:chOff x="2161734" y="602942"/>
              <a:chExt cx="692210" cy="5587060"/>
            </a:xfrm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31DCF6C2-7368-A0F8-4AD0-2683DE4C73DB}"/>
                  </a:ext>
                </a:extLst>
              </p:cNvPr>
              <p:cNvSpPr/>
              <p:nvPr/>
            </p:nvSpPr>
            <p:spPr>
              <a:xfrm>
                <a:off x="2161734" y="60294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9710B4D0-B661-8C68-A283-3142A682DF8C}"/>
                  </a:ext>
                </a:extLst>
              </p:cNvPr>
              <p:cNvSpPr/>
              <p:nvPr/>
            </p:nvSpPr>
            <p:spPr>
              <a:xfrm>
                <a:off x="2161734" y="1302163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0DDC52AB-7C0D-661B-4242-D601A623FF56}"/>
                  </a:ext>
                </a:extLst>
              </p:cNvPr>
              <p:cNvSpPr/>
              <p:nvPr/>
            </p:nvSpPr>
            <p:spPr>
              <a:xfrm>
                <a:off x="2161734" y="200130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3D7D3426-BCE4-38A4-CE6B-BED0112A3370}"/>
                  </a:ext>
                </a:extLst>
              </p:cNvPr>
              <p:cNvSpPr/>
              <p:nvPr/>
            </p:nvSpPr>
            <p:spPr>
              <a:xfrm>
                <a:off x="2161734" y="2700441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73D7294D-0084-1D10-DC00-34C327FD486A}"/>
                  </a:ext>
                </a:extLst>
              </p:cNvPr>
              <p:cNvSpPr/>
              <p:nvPr/>
            </p:nvSpPr>
            <p:spPr>
              <a:xfrm>
                <a:off x="2161734" y="3399690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A65D60B9-C88F-4863-FCEE-BB4EE6F60C34}"/>
                  </a:ext>
                </a:extLst>
              </p:cNvPr>
              <p:cNvSpPr/>
              <p:nvPr/>
            </p:nvSpPr>
            <p:spPr>
              <a:xfrm>
                <a:off x="2161734" y="4097268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8C130903-D241-2065-0B2B-645504EFE1DF}"/>
                  </a:ext>
                </a:extLst>
              </p:cNvPr>
              <p:cNvSpPr/>
              <p:nvPr/>
            </p:nvSpPr>
            <p:spPr>
              <a:xfrm>
                <a:off x="2161734" y="4794846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9A9D3C17-1B6D-8E3A-9435-7CFB01A7B5C1}"/>
                  </a:ext>
                </a:extLst>
              </p:cNvPr>
              <p:cNvSpPr/>
              <p:nvPr/>
            </p:nvSpPr>
            <p:spPr>
              <a:xfrm>
                <a:off x="2161734" y="5492424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9D923C74-C903-7481-B659-005D6A5B910B}"/>
                </a:ext>
              </a:extLst>
            </p:cNvPr>
            <p:cNvGrpSpPr/>
            <p:nvPr/>
          </p:nvGrpSpPr>
          <p:grpSpPr>
            <a:xfrm>
              <a:off x="6315389" y="602927"/>
              <a:ext cx="692210" cy="5587060"/>
              <a:chOff x="2161734" y="602942"/>
              <a:chExt cx="692210" cy="5587060"/>
            </a:xfrm>
          </p:grpSpPr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C75FCA28-6D19-E46B-CEEB-B317C138ED1F}"/>
                  </a:ext>
                </a:extLst>
              </p:cNvPr>
              <p:cNvSpPr/>
              <p:nvPr/>
            </p:nvSpPr>
            <p:spPr>
              <a:xfrm>
                <a:off x="2161734" y="60294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767AA460-B9B4-791F-85A8-D91D1316C907}"/>
                  </a:ext>
                </a:extLst>
              </p:cNvPr>
              <p:cNvSpPr/>
              <p:nvPr/>
            </p:nvSpPr>
            <p:spPr>
              <a:xfrm>
                <a:off x="2161734" y="1302163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D6424E16-1B07-735F-90C6-5F8CFF11A2EC}"/>
                  </a:ext>
                </a:extLst>
              </p:cNvPr>
              <p:cNvSpPr/>
              <p:nvPr/>
            </p:nvSpPr>
            <p:spPr>
              <a:xfrm>
                <a:off x="2161734" y="200130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672ED3C7-9E10-FB14-CC96-27FCA62A6184}"/>
                  </a:ext>
                </a:extLst>
              </p:cNvPr>
              <p:cNvSpPr/>
              <p:nvPr/>
            </p:nvSpPr>
            <p:spPr>
              <a:xfrm>
                <a:off x="2161734" y="2700441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BA0A542B-2A37-D0D0-E5D3-2F65FB6680EE}"/>
                  </a:ext>
                </a:extLst>
              </p:cNvPr>
              <p:cNvSpPr/>
              <p:nvPr/>
            </p:nvSpPr>
            <p:spPr>
              <a:xfrm>
                <a:off x="2161734" y="3399690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6759DBE0-7C53-E3D2-C60E-0A6EB75E1870}"/>
                  </a:ext>
                </a:extLst>
              </p:cNvPr>
              <p:cNvSpPr/>
              <p:nvPr/>
            </p:nvSpPr>
            <p:spPr>
              <a:xfrm>
                <a:off x="2161734" y="4097268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728693C2-62F2-529A-5BCA-E4E158824412}"/>
                  </a:ext>
                </a:extLst>
              </p:cNvPr>
              <p:cNvSpPr/>
              <p:nvPr/>
            </p:nvSpPr>
            <p:spPr>
              <a:xfrm>
                <a:off x="2161734" y="4794846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43C98736-01B0-8770-0F2B-96BF6A395974}"/>
                  </a:ext>
                </a:extLst>
              </p:cNvPr>
              <p:cNvSpPr/>
              <p:nvPr/>
            </p:nvSpPr>
            <p:spPr>
              <a:xfrm>
                <a:off x="2161734" y="5492424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DEE5E6AB-0E49-7085-B017-29886441956E}"/>
                </a:ext>
              </a:extLst>
            </p:cNvPr>
            <p:cNvGrpSpPr/>
            <p:nvPr/>
          </p:nvGrpSpPr>
          <p:grpSpPr>
            <a:xfrm>
              <a:off x="7007872" y="602968"/>
              <a:ext cx="692210" cy="5587060"/>
              <a:chOff x="2161734" y="602942"/>
              <a:chExt cx="692210" cy="5587060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ACE51B1D-8A68-5AD8-EAC9-1E878252DF70}"/>
                  </a:ext>
                </a:extLst>
              </p:cNvPr>
              <p:cNvSpPr/>
              <p:nvPr/>
            </p:nvSpPr>
            <p:spPr>
              <a:xfrm>
                <a:off x="2161734" y="60294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EE2FAE52-7F05-C723-EBCF-AF5966D6F3F3}"/>
                  </a:ext>
                </a:extLst>
              </p:cNvPr>
              <p:cNvSpPr/>
              <p:nvPr/>
            </p:nvSpPr>
            <p:spPr>
              <a:xfrm>
                <a:off x="2161734" y="1302163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F9DBDD52-C481-D164-8FBF-82A7EFE819BF}"/>
                  </a:ext>
                </a:extLst>
              </p:cNvPr>
              <p:cNvSpPr/>
              <p:nvPr/>
            </p:nvSpPr>
            <p:spPr>
              <a:xfrm>
                <a:off x="2161734" y="200130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B9C72C38-2C32-0973-4505-87184181B22C}"/>
                  </a:ext>
                </a:extLst>
              </p:cNvPr>
              <p:cNvSpPr/>
              <p:nvPr/>
            </p:nvSpPr>
            <p:spPr>
              <a:xfrm>
                <a:off x="2161734" y="2700441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4E1E73BD-F99A-CF68-E4BA-6EC3956B4504}"/>
                  </a:ext>
                </a:extLst>
              </p:cNvPr>
              <p:cNvSpPr/>
              <p:nvPr/>
            </p:nvSpPr>
            <p:spPr>
              <a:xfrm>
                <a:off x="2161734" y="3399690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BC35B86E-293D-CB63-D74A-07C264AF9E50}"/>
                  </a:ext>
                </a:extLst>
              </p:cNvPr>
              <p:cNvSpPr/>
              <p:nvPr/>
            </p:nvSpPr>
            <p:spPr>
              <a:xfrm>
                <a:off x="2161734" y="4097268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FB365E76-C0AA-EFC2-D86A-82F7AAEBE5B7}"/>
                  </a:ext>
                </a:extLst>
              </p:cNvPr>
              <p:cNvSpPr/>
              <p:nvPr/>
            </p:nvSpPr>
            <p:spPr>
              <a:xfrm>
                <a:off x="2161734" y="4794846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BDB1A547-7BC1-38D6-248D-D2C51A6B52EE}"/>
                  </a:ext>
                </a:extLst>
              </p:cNvPr>
              <p:cNvSpPr/>
              <p:nvPr/>
            </p:nvSpPr>
            <p:spPr>
              <a:xfrm>
                <a:off x="2161734" y="5492424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299BA672-62FF-974D-CE74-DA7ECA398DF0}"/>
                </a:ext>
              </a:extLst>
            </p:cNvPr>
            <p:cNvGrpSpPr/>
            <p:nvPr/>
          </p:nvGrpSpPr>
          <p:grpSpPr>
            <a:xfrm>
              <a:off x="7699092" y="602927"/>
              <a:ext cx="692210" cy="5587060"/>
              <a:chOff x="2161734" y="602942"/>
              <a:chExt cx="692210" cy="5587060"/>
            </a:xfrm>
          </p:grpSpPr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003A71EC-5FBF-58BB-B81C-3AABDA9A68C4}"/>
                  </a:ext>
                </a:extLst>
              </p:cNvPr>
              <p:cNvSpPr/>
              <p:nvPr/>
            </p:nvSpPr>
            <p:spPr>
              <a:xfrm>
                <a:off x="2161734" y="60294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BD9A03BA-2EB9-CEC4-70EE-99730B38C131}"/>
                  </a:ext>
                </a:extLst>
              </p:cNvPr>
              <p:cNvSpPr/>
              <p:nvPr/>
            </p:nvSpPr>
            <p:spPr>
              <a:xfrm>
                <a:off x="2161734" y="1302163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A8BE9985-2C4F-3764-31CA-43C824A022E5}"/>
                  </a:ext>
                </a:extLst>
              </p:cNvPr>
              <p:cNvSpPr/>
              <p:nvPr/>
            </p:nvSpPr>
            <p:spPr>
              <a:xfrm>
                <a:off x="2161734" y="200130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650E7800-77EF-BC0D-EC1B-BA8132EBDA8B}"/>
                  </a:ext>
                </a:extLst>
              </p:cNvPr>
              <p:cNvSpPr/>
              <p:nvPr/>
            </p:nvSpPr>
            <p:spPr>
              <a:xfrm>
                <a:off x="2161734" y="2700441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FA712CF5-0633-DF9A-2940-AAE755F709D1}"/>
                  </a:ext>
                </a:extLst>
              </p:cNvPr>
              <p:cNvSpPr/>
              <p:nvPr/>
            </p:nvSpPr>
            <p:spPr>
              <a:xfrm>
                <a:off x="2161734" y="3399690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1CEF595-6D51-BF24-D266-E17FCE67EA16}"/>
                  </a:ext>
                </a:extLst>
              </p:cNvPr>
              <p:cNvSpPr/>
              <p:nvPr/>
            </p:nvSpPr>
            <p:spPr>
              <a:xfrm>
                <a:off x="2161734" y="4097268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7F145ACF-B6AB-5E63-4A34-310C9F5BEFB2}"/>
                  </a:ext>
                </a:extLst>
              </p:cNvPr>
              <p:cNvSpPr/>
              <p:nvPr/>
            </p:nvSpPr>
            <p:spPr>
              <a:xfrm>
                <a:off x="2161734" y="4794846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269966BF-5910-FB9F-3D6D-D472957E6E9C}"/>
                  </a:ext>
                </a:extLst>
              </p:cNvPr>
              <p:cNvSpPr/>
              <p:nvPr/>
            </p:nvSpPr>
            <p:spPr>
              <a:xfrm>
                <a:off x="2161734" y="5492424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93156D16-634A-C381-163A-9A8151D5BA77}"/>
                </a:ext>
              </a:extLst>
            </p:cNvPr>
            <p:cNvGrpSpPr/>
            <p:nvPr/>
          </p:nvGrpSpPr>
          <p:grpSpPr>
            <a:xfrm>
              <a:off x="8391584" y="602968"/>
              <a:ext cx="692210" cy="5587060"/>
              <a:chOff x="2161734" y="602942"/>
              <a:chExt cx="692210" cy="5587060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64FCB428-F12F-38CA-E681-A678B18A7672}"/>
                  </a:ext>
                </a:extLst>
              </p:cNvPr>
              <p:cNvSpPr/>
              <p:nvPr/>
            </p:nvSpPr>
            <p:spPr>
              <a:xfrm>
                <a:off x="2161734" y="60294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AA962FE3-EB25-E6F0-3DF2-3D2DB79D4783}"/>
                  </a:ext>
                </a:extLst>
              </p:cNvPr>
              <p:cNvSpPr/>
              <p:nvPr/>
            </p:nvSpPr>
            <p:spPr>
              <a:xfrm>
                <a:off x="2161734" y="1302163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30E63A49-BE9B-3A64-8FE0-9A22731AAF31}"/>
                  </a:ext>
                </a:extLst>
              </p:cNvPr>
              <p:cNvSpPr/>
              <p:nvPr/>
            </p:nvSpPr>
            <p:spPr>
              <a:xfrm>
                <a:off x="2161734" y="200130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F17FF448-9689-16BE-72C6-3A17A0F757FC}"/>
                  </a:ext>
                </a:extLst>
              </p:cNvPr>
              <p:cNvSpPr/>
              <p:nvPr/>
            </p:nvSpPr>
            <p:spPr>
              <a:xfrm>
                <a:off x="2161734" y="2700441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F89DD495-4B16-BBB4-797E-E1D40916A216}"/>
                  </a:ext>
                </a:extLst>
              </p:cNvPr>
              <p:cNvSpPr/>
              <p:nvPr/>
            </p:nvSpPr>
            <p:spPr>
              <a:xfrm>
                <a:off x="2161734" y="3399690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8080DC66-C8EF-A787-253E-F0941BE03780}"/>
                  </a:ext>
                </a:extLst>
              </p:cNvPr>
              <p:cNvSpPr/>
              <p:nvPr/>
            </p:nvSpPr>
            <p:spPr>
              <a:xfrm>
                <a:off x="2161734" y="4097268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93DA42A-159C-6653-DA8F-0A0A10ED7C57}"/>
                  </a:ext>
                </a:extLst>
              </p:cNvPr>
              <p:cNvSpPr/>
              <p:nvPr/>
            </p:nvSpPr>
            <p:spPr>
              <a:xfrm>
                <a:off x="2161734" y="4794846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35368E16-B4C3-842D-3C45-1309B4E8ED64}"/>
                  </a:ext>
                </a:extLst>
              </p:cNvPr>
              <p:cNvSpPr/>
              <p:nvPr/>
            </p:nvSpPr>
            <p:spPr>
              <a:xfrm>
                <a:off x="2161734" y="5492424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20B8DFBB-1AA6-2F5C-D5FF-DC576F4C1457}"/>
                </a:ext>
              </a:extLst>
            </p:cNvPr>
            <p:cNvGrpSpPr/>
            <p:nvPr/>
          </p:nvGrpSpPr>
          <p:grpSpPr>
            <a:xfrm>
              <a:off x="9083700" y="602968"/>
              <a:ext cx="692210" cy="5587060"/>
              <a:chOff x="2161734" y="602942"/>
              <a:chExt cx="692210" cy="5587060"/>
            </a:xfrm>
          </p:grpSpPr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AE74F6E4-0BFF-8823-48B6-A8BC7CEF9F74}"/>
                  </a:ext>
                </a:extLst>
              </p:cNvPr>
              <p:cNvSpPr/>
              <p:nvPr/>
            </p:nvSpPr>
            <p:spPr>
              <a:xfrm>
                <a:off x="2161734" y="60294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3242D5B5-BF1F-489F-6C92-333DC28922F6}"/>
                  </a:ext>
                </a:extLst>
              </p:cNvPr>
              <p:cNvSpPr/>
              <p:nvPr/>
            </p:nvSpPr>
            <p:spPr>
              <a:xfrm>
                <a:off x="2161734" y="1302163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C9161D4D-F2FD-A17A-00AF-5F3024B5B01F}"/>
                  </a:ext>
                </a:extLst>
              </p:cNvPr>
              <p:cNvSpPr/>
              <p:nvPr/>
            </p:nvSpPr>
            <p:spPr>
              <a:xfrm>
                <a:off x="2161734" y="2001302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4E42FA13-A647-6F88-74EB-51B1974FDF33}"/>
                  </a:ext>
                </a:extLst>
              </p:cNvPr>
              <p:cNvSpPr/>
              <p:nvPr/>
            </p:nvSpPr>
            <p:spPr>
              <a:xfrm>
                <a:off x="2161734" y="2700441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7239577C-B56C-4F25-B124-889D25CEE4F7}"/>
                  </a:ext>
                </a:extLst>
              </p:cNvPr>
              <p:cNvSpPr/>
              <p:nvPr/>
            </p:nvSpPr>
            <p:spPr>
              <a:xfrm>
                <a:off x="2161734" y="3399690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AAC4E093-C07B-392D-ED3C-4686072226FD}"/>
                  </a:ext>
                </a:extLst>
              </p:cNvPr>
              <p:cNvSpPr/>
              <p:nvPr/>
            </p:nvSpPr>
            <p:spPr>
              <a:xfrm>
                <a:off x="2161734" y="4097268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122F9A5F-817C-7D1E-5047-6AE3A4FAE57D}"/>
                  </a:ext>
                </a:extLst>
              </p:cNvPr>
              <p:cNvSpPr/>
              <p:nvPr/>
            </p:nvSpPr>
            <p:spPr>
              <a:xfrm>
                <a:off x="2161734" y="4794846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AFC0D842-770F-1A19-DEBE-B675CE17B3A2}"/>
                  </a:ext>
                </a:extLst>
              </p:cNvPr>
              <p:cNvSpPr/>
              <p:nvPr/>
            </p:nvSpPr>
            <p:spPr>
              <a:xfrm>
                <a:off x="2161734" y="5492424"/>
                <a:ext cx="692210" cy="697578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A727A4A-6404-F633-385D-B6653DB3735B}"/>
                </a:ext>
              </a:extLst>
            </p:cNvPr>
            <p:cNvSpPr/>
            <p:nvPr/>
          </p:nvSpPr>
          <p:spPr>
            <a:xfrm>
              <a:off x="2162092" y="601380"/>
              <a:ext cx="7610558" cy="140045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06F3E99-AE83-BA6C-09FC-BC10F5DA4C72}"/>
                </a:ext>
              </a:extLst>
            </p:cNvPr>
            <p:cNvSpPr/>
            <p:nvPr/>
          </p:nvSpPr>
          <p:spPr>
            <a:xfrm>
              <a:off x="2162092" y="2001837"/>
              <a:ext cx="7610558" cy="700087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9B8D838-AAA8-17E3-3209-C3BFB5AE538F}"/>
                </a:ext>
              </a:extLst>
            </p:cNvPr>
            <p:cNvSpPr/>
            <p:nvPr/>
          </p:nvSpPr>
          <p:spPr>
            <a:xfrm>
              <a:off x="2162092" y="2701925"/>
              <a:ext cx="7610558" cy="6985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6AE0017-6E01-E058-002E-2E25CC1FC37B}"/>
                </a:ext>
              </a:extLst>
            </p:cNvPr>
            <p:cNvSpPr/>
            <p:nvPr/>
          </p:nvSpPr>
          <p:spPr>
            <a:xfrm>
              <a:off x="2162092" y="3400425"/>
              <a:ext cx="7610558" cy="13886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4C0CA33-809B-BC8F-14F6-439DB60101F8}"/>
                </a:ext>
              </a:extLst>
            </p:cNvPr>
            <p:cNvSpPr/>
            <p:nvPr/>
          </p:nvSpPr>
          <p:spPr>
            <a:xfrm>
              <a:off x="2162092" y="4789116"/>
              <a:ext cx="7610558" cy="140213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BB0BADD0-EF5A-EE7B-BA81-933EF1F66F3F}"/>
                </a:ext>
              </a:extLst>
            </p:cNvPr>
            <p:cNvCxnSpPr/>
            <p:nvPr/>
          </p:nvCxnSpPr>
          <p:spPr>
            <a:xfrm>
              <a:off x="2086601" y="1303233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51B92370-3D77-EA3A-FB09-E1BA789F7F63}"/>
                </a:ext>
              </a:extLst>
            </p:cNvPr>
            <p:cNvCxnSpPr/>
            <p:nvPr/>
          </p:nvCxnSpPr>
          <p:spPr>
            <a:xfrm>
              <a:off x="2080901" y="2361485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C3DCF2F1-F356-0807-D58A-C523FACCE961}"/>
                </a:ext>
              </a:extLst>
            </p:cNvPr>
            <p:cNvCxnSpPr/>
            <p:nvPr/>
          </p:nvCxnSpPr>
          <p:spPr>
            <a:xfrm>
              <a:off x="2083746" y="3060815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09A13817-F955-3F67-E1AF-5D94DFB53B91}"/>
                </a:ext>
              </a:extLst>
            </p:cNvPr>
            <p:cNvCxnSpPr/>
            <p:nvPr/>
          </p:nvCxnSpPr>
          <p:spPr>
            <a:xfrm>
              <a:off x="2082319" y="4097703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D240CAAD-EED2-DA59-D2C7-0416A2FCB7F4}"/>
                </a:ext>
              </a:extLst>
            </p:cNvPr>
            <p:cNvCxnSpPr/>
            <p:nvPr/>
          </p:nvCxnSpPr>
          <p:spPr>
            <a:xfrm>
              <a:off x="2080892" y="5489245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364B96F6-7C60-EA17-380B-1A56E216BA1F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465068" y="6231311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7355037-098B-0361-47FB-47B647A94BF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146106" y="6229723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C47234FD-825C-CDAB-5B0C-2DF20AD14800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858893" y="6231311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FC221001-BEA1-EAB2-3911-48A0A0935C99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539931" y="6229723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1D4E4A4A-1BE6-8B7C-5D80-186131E665C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243193" y="6229723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33CAFE05-9E5A-CD89-1AB0-494C6F955E3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924231" y="6228135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83535351-AA17-30A3-F236-9BFC6A10AD6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637018" y="6229723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4DBD0A18-4E50-4DE2-60DA-290DE37AA3C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7318056" y="6228135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D5CE5D6A-ABA5-1874-47A7-A63772AD857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021524" y="6228135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6F7CAFDC-5F7A-FE02-254B-E00C66A9782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716643" y="6229723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633CE918-480B-C489-C6B6-04CF38442F2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9397681" y="6228135"/>
              <a:ext cx="769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49917BD-ADEF-FBD0-1C6D-A608861A4C7C}"/>
              </a:ext>
            </a:extLst>
          </p:cNvPr>
          <p:cNvGrpSpPr/>
          <p:nvPr/>
        </p:nvGrpSpPr>
        <p:grpSpPr>
          <a:xfrm>
            <a:off x="2011613" y="6052908"/>
            <a:ext cx="7266354" cy="327752"/>
            <a:chOff x="2359237" y="6256620"/>
            <a:chExt cx="7266354" cy="327752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9FB6729E-621A-0DFD-71CD-551F9E3F5A6A}"/>
                </a:ext>
              </a:extLst>
            </p:cNvPr>
            <p:cNvSpPr txBox="1"/>
            <p:nvPr/>
          </p:nvSpPr>
          <p:spPr>
            <a:xfrm>
              <a:off x="2359237" y="6256620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152A9C8-6CF7-65E7-5A74-9B69E0FC892D}"/>
                </a:ext>
              </a:extLst>
            </p:cNvPr>
            <p:cNvSpPr txBox="1"/>
            <p:nvPr/>
          </p:nvSpPr>
          <p:spPr>
            <a:xfrm>
              <a:off x="3040274" y="6266608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C6F5AF19-22B0-12D1-97B9-579ACB05D229}"/>
                </a:ext>
              </a:extLst>
            </p:cNvPr>
            <p:cNvSpPr txBox="1"/>
            <p:nvPr/>
          </p:nvSpPr>
          <p:spPr>
            <a:xfrm>
              <a:off x="3750578" y="6256620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25B9FBE0-4E32-226D-1F20-4FEC71635A52}"/>
                </a:ext>
              </a:extLst>
            </p:cNvPr>
            <p:cNvSpPr txBox="1"/>
            <p:nvPr/>
          </p:nvSpPr>
          <p:spPr>
            <a:xfrm>
              <a:off x="4426852" y="6266608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015E213F-A309-8112-0418-6BD1115874E5}"/>
                </a:ext>
              </a:extLst>
            </p:cNvPr>
            <p:cNvSpPr txBox="1"/>
            <p:nvPr/>
          </p:nvSpPr>
          <p:spPr>
            <a:xfrm>
              <a:off x="5137156" y="626660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1C945048-04FD-1E86-DB8F-9E3CDCD59910}"/>
                </a:ext>
              </a:extLst>
            </p:cNvPr>
            <p:cNvSpPr txBox="1"/>
            <p:nvPr/>
          </p:nvSpPr>
          <p:spPr>
            <a:xfrm>
              <a:off x="5823058" y="6256620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</a:t>
              </a: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9CC02A23-56D1-9DD6-7E41-A8ED4735B243}"/>
                </a:ext>
              </a:extLst>
            </p:cNvPr>
            <p:cNvSpPr txBox="1"/>
            <p:nvPr/>
          </p:nvSpPr>
          <p:spPr>
            <a:xfrm>
              <a:off x="6483771" y="6266607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9BB22138-A9A5-E199-1AAB-986C3ECD20B0}"/>
                </a:ext>
              </a:extLst>
            </p:cNvPr>
            <p:cNvSpPr txBox="1"/>
            <p:nvPr/>
          </p:nvSpPr>
          <p:spPr>
            <a:xfrm>
              <a:off x="7171477" y="6276595"/>
              <a:ext cx="37010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11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2CAB7B5-EF7D-0506-E45B-27BA791727B4}"/>
                </a:ext>
              </a:extLst>
            </p:cNvPr>
            <p:cNvSpPr txBox="1"/>
            <p:nvPr/>
          </p:nvSpPr>
          <p:spPr>
            <a:xfrm>
              <a:off x="7875112" y="6266607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12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EEAB9DCF-93AE-53D8-BAD7-A0F513CA11B0}"/>
                </a:ext>
              </a:extLst>
            </p:cNvPr>
            <p:cNvSpPr txBox="1"/>
            <p:nvPr/>
          </p:nvSpPr>
          <p:spPr>
            <a:xfrm>
              <a:off x="8567402" y="6266606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13</a:t>
              </a: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52866CD8-8A8D-774B-7E1B-7EA2418A7E8D}"/>
                </a:ext>
              </a:extLst>
            </p:cNvPr>
            <p:cNvSpPr txBox="1"/>
            <p:nvPr/>
          </p:nvSpPr>
          <p:spPr>
            <a:xfrm>
              <a:off x="9242153" y="6262825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14</a:t>
              </a:r>
            </a:p>
          </p:txBody>
        </p:sp>
      </p:grpSp>
      <p:sp>
        <p:nvSpPr>
          <p:cNvPr id="153" name="TextBox 152">
            <a:extLst>
              <a:ext uri="{FF2B5EF4-FFF2-40B4-BE49-F238E27FC236}">
                <a16:creationId xmlns:a16="http://schemas.microsoft.com/office/drawing/2014/main" id="{24D41B5A-ED5D-D843-07B8-4A08C49487ED}"/>
              </a:ext>
            </a:extLst>
          </p:cNvPr>
          <p:cNvSpPr txBox="1"/>
          <p:nvPr/>
        </p:nvSpPr>
        <p:spPr>
          <a:xfrm>
            <a:off x="5058693" y="6244003"/>
            <a:ext cx="1364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Carbon No.</a:t>
            </a:r>
          </a:p>
        </p:txBody>
      </p: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F493E2CF-F63C-2830-AF94-B14AC31AC62F}"/>
              </a:ext>
            </a:extLst>
          </p:cNvPr>
          <p:cNvGrpSpPr/>
          <p:nvPr/>
        </p:nvGrpSpPr>
        <p:grpSpPr>
          <a:xfrm>
            <a:off x="1883974" y="395248"/>
            <a:ext cx="7420968" cy="5104154"/>
            <a:chOff x="2231598" y="581292"/>
            <a:chExt cx="7420968" cy="5104154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5E767BA-FCF6-018E-5942-0E1191E7E59D}"/>
                </a:ext>
              </a:extLst>
            </p:cNvPr>
            <p:cNvSpPr txBox="1"/>
            <p:nvPr/>
          </p:nvSpPr>
          <p:spPr>
            <a:xfrm>
              <a:off x="6267365" y="4799012"/>
              <a:ext cx="816250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11Cl-PF3OUdS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E779C11-4C8C-012E-BB78-E222BB9E3B7C}"/>
                </a:ext>
              </a:extLst>
            </p:cNvPr>
            <p:cNvSpPr txBox="1"/>
            <p:nvPr/>
          </p:nvSpPr>
          <p:spPr>
            <a:xfrm>
              <a:off x="7012944" y="581292"/>
              <a:ext cx="686406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NMeFOSAA</a:t>
              </a:r>
              <a:endParaRPr kumimoji="0" lang="en-CA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0BCC68F-A5F0-9896-8AA7-E22CAC9A0544}"/>
                </a:ext>
              </a:extLst>
            </p:cNvPr>
            <p:cNvSpPr txBox="1"/>
            <p:nvPr/>
          </p:nvSpPr>
          <p:spPr>
            <a:xfrm>
              <a:off x="7722999" y="585720"/>
              <a:ext cx="651140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NEtFOSAA</a:t>
              </a:r>
              <a:endParaRPr kumimoji="0" lang="en-CA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B0B55A3-5DB0-A268-AE47-340D1874FE91}"/>
                </a:ext>
              </a:extLst>
            </p:cNvPr>
            <p:cNvSpPr txBox="1"/>
            <p:nvPr/>
          </p:nvSpPr>
          <p:spPr>
            <a:xfrm>
              <a:off x="5029171" y="588678"/>
              <a:ext cx="492443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PFOSA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D46BA5BB-AC82-C053-0F5F-E0FE1D0B1895}"/>
                </a:ext>
              </a:extLst>
            </p:cNvPr>
            <p:cNvSpPr txBox="1"/>
            <p:nvPr/>
          </p:nvSpPr>
          <p:spPr>
            <a:xfrm>
              <a:off x="5663592" y="585172"/>
              <a:ext cx="622286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NMeFOSA</a:t>
              </a:r>
              <a:endParaRPr kumimoji="0" lang="en-CA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F5FD0DC3-22EC-3D1C-9D26-5A7827A40B88}"/>
                </a:ext>
              </a:extLst>
            </p:cNvPr>
            <p:cNvSpPr txBox="1"/>
            <p:nvPr/>
          </p:nvSpPr>
          <p:spPr>
            <a:xfrm>
              <a:off x="6370131" y="588678"/>
              <a:ext cx="587019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NEtFOSA</a:t>
              </a:r>
              <a:endParaRPr kumimoji="0" lang="en-CA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5B276F90-6F3E-AE35-B93D-7860910663A8}"/>
                </a:ext>
              </a:extLst>
            </p:cNvPr>
            <p:cNvSpPr txBox="1"/>
            <p:nvPr/>
          </p:nvSpPr>
          <p:spPr>
            <a:xfrm>
              <a:off x="7047408" y="1286848"/>
              <a:ext cx="617478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NMeFOSE</a:t>
              </a:r>
              <a:endParaRPr kumimoji="0" lang="en-CA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AF30BBE3-4069-C293-E3A9-165BD15C1DA3}"/>
                </a:ext>
              </a:extLst>
            </p:cNvPr>
            <p:cNvSpPr txBox="1"/>
            <p:nvPr/>
          </p:nvSpPr>
          <p:spPr>
            <a:xfrm>
              <a:off x="7757463" y="1291276"/>
              <a:ext cx="582212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NEtFOSE</a:t>
              </a:r>
              <a:endParaRPr kumimoji="0" lang="en-CA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60128A9A-C9C6-8E55-57A9-8472CC518CF5}"/>
                </a:ext>
              </a:extLst>
            </p:cNvPr>
            <p:cNvGrpSpPr/>
            <p:nvPr/>
          </p:nvGrpSpPr>
          <p:grpSpPr>
            <a:xfrm>
              <a:off x="2292667" y="2682896"/>
              <a:ext cx="7359899" cy="202461"/>
              <a:chOff x="2292667" y="2682896"/>
              <a:chExt cx="7359899" cy="202461"/>
            </a:xfrm>
          </p:grpSpPr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FE8EFA35-DCA5-7C27-EC2F-E12BF0D17EE6}"/>
                  </a:ext>
                </a:extLst>
              </p:cNvPr>
              <p:cNvSpPr txBox="1"/>
              <p:nvPr/>
            </p:nvSpPr>
            <p:spPr>
              <a:xfrm>
                <a:off x="2292667" y="2683473"/>
                <a:ext cx="426720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PFBA</a:t>
                </a: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141F8121-6C0D-57FD-053D-4EEB98010E4C}"/>
                  </a:ext>
                </a:extLst>
              </p:cNvPr>
              <p:cNvSpPr txBox="1"/>
              <p:nvPr/>
            </p:nvSpPr>
            <p:spPr>
              <a:xfrm>
                <a:off x="2964901" y="2683472"/>
                <a:ext cx="471604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PFPeA</a:t>
                </a:r>
                <a:endPara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1E80A1AA-53CB-7EFB-F9F8-34C2A98993DE}"/>
                  </a:ext>
                </a:extLst>
              </p:cNvPr>
              <p:cNvSpPr txBox="1"/>
              <p:nvPr/>
            </p:nvSpPr>
            <p:spPr>
              <a:xfrm>
                <a:off x="3654398" y="2684805"/>
                <a:ext cx="476412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PFHxA</a:t>
                </a:r>
              </a:p>
            </p:txBody>
          </p:sp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DFE6F4A7-35C1-F29F-902B-15647B5572F2}"/>
                  </a:ext>
                </a:extLst>
              </p:cNvPr>
              <p:cNvSpPr txBox="1"/>
              <p:nvPr/>
            </p:nvSpPr>
            <p:spPr>
              <a:xfrm>
                <a:off x="4337792" y="2685302"/>
                <a:ext cx="481222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PFHpA</a:t>
                </a:r>
                <a:endPara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26C58A35-F568-DDC7-3300-A00BD5A5F1CB}"/>
                  </a:ext>
                </a:extLst>
              </p:cNvPr>
              <p:cNvSpPr txBox="1"/>
              <p:nvPr/>
            </p:nvSpPr>
            <p:spPr>
              <a:xfrm>
                <a:off x="5065791" y="2682896"/>
                <a:ext cx="433132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PFOA</a:t>
                </a:r>
              </a:p>
            </p:txBody>
          </p:sp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07DE06B6-D694-A056-E371-71EABED3FB0A}"/>
                  </a:ext>
                </a:extLst>
              </p:cNvPr>
              <p:cNvSpPr txBox="1"/>
              <p:nvPr/>
            </p:nvSpPr>
            <p:spPr>
              <a:xfrm>
                <a:off x="5758079" y="2684630"/>
                <a:ext cx="426720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PFNA</a:t>
                </a:r>
              </a:p>
            </p:txBody>
          </p:sp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CE1259EA-6F38-DDEB-19BB-3ED1CA487F4B}"/>
                  </a:ext>
                </a:extLst>
              </p:cNvPr>
              <p:cNvSpPr txBox="1"/>
              <p:nvPr/>
            </p:nvSpPr>
            <p:spPr>
              <a:xfrm>
                <a:off x="6446718" y="2684484"/>
                <a:ext cx="426720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PFDA</a:t>
                </a:r>
              </a:p>
            </p:txBody>
          </p:sp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9343FE99-BBBB-EE7D-F349-643A225D06F3}"/>
                  </a:ext>
                </a:extLst>
              </p:cNvPr>
              <p:cNvSpPr txBox="1"/>
              <p:nvPr/>
            </p:nvSpPr>
            <p:spPr>
              <a:xfrm>
                <a:off x="7115536" y="2683146"/>
                <a:ext cx="481222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PFUnA</a:t>
                </a:r>
                <a:endPara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161564BC-A65D-3200-E4CD-E6725E01DC73}"/>
                  </a:ext>
                </a:extLst>
              </p:cNvPr>
              <p:cNvSpPr txBox="1"/>
              <p:nvPr/>
            </p:nvSpPr>
            <p:spPr>
              <a:xfrm>
                <a:off x="7806359" y="2684731"/>
                <a:ext cx="481222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PFDoA</a:t>
                </a:r>
                <a:endPara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ACB569CA-8944-D232-B64A-B6E25B7576F5}"/>
                  </a:ext>
                </a:extLst>
              </p:cNvPr>
              <p:cNvSpPr txBox="1"/>
              <p:nvPr/>
            </p:nvSpPr>
            <p:spPr>
              <a:xfrm>
                <a:off x="8507837" y="2685061"/>
                <a:ext cx="452368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PFTrA</a:t>
                </a:r>
                <a:endPara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1F406991-0BF5-454C-7ADB-87AA2F6A0DBB}"/>
                  </a:ext>
                </a:extLst>
              </p:cNvPr>
              <p:cNvSpPr txBox="1"/>
              <p:nvPr/>
            </p:nvSpPr>
            <p:spPr>
              <a:xfrm>
                <a:off x="9185772" y="2684484"/>
                <a:ext cx="466794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PFTeA</a:t>
                </a:r>
                <a:endPara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3B370A34-ED29-5053-4106-4541B0C02CE7}"/>
                </a:ext>
              </a:extLst>
            </p:cNvPr>
            <p:cNvGrpSpPr/>
            <p:nvPr/>
          </p:nvGrpSpPr>
          <p:grpSpPr>
            <a:xfrm>
              <a:off x="2299838" y="1981522"/>
              <a:ext cx="5990105" cy="202461"/>
              <a:chOff x="2295071" y="2682896"/>
              <a:chExt cx="5990105" cy="202461"/>
            </a:xfrm>
          </p:grpSpPr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4D1A4E13-3435-A146-FB14-EF0EC5F87601}"/>
                  </a:ext>
                </a:extLst>
              </p:cNvPr>
              <p:cNvSpPr txBox="1"/>
              <p:nvPr/>
            </p:nvSpPr>
            <p:spPr>
              <a:xfrm>
                <a:off x="2295071" y="2683473"/>
                <a:ext cx="421911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PFBS</a:t>
                </a:r>
              </a:p>
            </p:txBody>
          </p:sp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6FF876F3-FAD2-6170-9EE1-F0F43426C197}"/>
                  </a:ext>
                </a:extLst>
              </p:cNvPr>
              <p:cNvSpPr txBox="1"/>
              <p:nvPr/>
            </p:nvSpPr>
            <p:spPr>
              <a:xfrm>
                <a:off x="2967305" y="2683472"/>
                <a:ext cx="466794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PFPeS</a:t>
                </a:r>
                <a:endPara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672FF332-FE51-1DF2-A26D-A171A774B9A7}"/>
                  </a:ext>
                </a:extLst>
              </p:cNvPr>
              <p:cNvSpPr txBox="1"/>
              <p:nvPr/>
            </p:nvSpPr>
            <p:spPr>
              <a:xfrm>
                <a:off x="3656802" y="2684805"/>
                <a:ext cx="471604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PFHxS</a:t>
                </a:r>
              </a:p>
            </p:txBody>
          </p:sp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61D71926-530F-4482-511B-AEFC03DCB595}"/>
                  </a:ext>
                </a:extLst>
              </p:cNvPr>
              <p:cNvSpPr txBox="1"/>
              <p:nvPr/>
            </p:nvSpPr>
            <p:spPr>
              <a:xfrm>
                <a:off x="4340197" y="2685302"/>
                <a:ext cx="476412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PFHpS</a:t>
                </a:r>
                <a:endPara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800C07A6-B1FE-44DE-EDC5-4140A618665D}"/>
                  </a:ext>
                </a:extLst>
              </p:cNvPr>
              <p:cNvSpPr txBox="1"/>
              <p:nvPr/>
            </p:nvSpPr>
            <p:spPr>
              <a:xfrm>
                <a:off x="5068195" y="2682896"/>
                <a:ext cx="428323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PFOS</a:t>
                </a:r>
              </a:p>
            </p:txBody>
          </p:sp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B961AAAA-76D2-A520-6130-8B28FC9E49B2}"/>
                  </a:ext>
                </a:extLst>
              </p:cNvPr>
              <p:cNvSpPr txBox="1"/>
              <p:nvPr/>
            </p:nvSpPr>
            <p:spPr>
              <a:xfrm>
                <a:off x="5760483" y="2684630"/>
                <a:ext cx="421911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PFNS</a:t>
                </a:r>
              </a:p>
            </p:txBody>
          </p: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97FCB54D-D436-2F78-4ACE-A62300077A52}"/>
                  </a:ext>
                </a:extLst>
              </p:cNvPr>
              <p:cNvSpPr txBox="1"/>
              <p:nvPr/>
            </p:nvSpPr>
            <p:spPr>
              <a:xfrm>
                <a:off x="6449122" y="2684484"/>
                <a:ext cx="421911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PFDS</a:t>
                </a:r>
              </a:p>
            </p:txBody>
          </p:sp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0E723209-3459-7EAB-0BE0-B7F0231FAFD3}"/>
                  </a:ext>
                </a:extLst>
              </p:cNvPr>
              <p:cNvSpPr txBox="1"/>
              <p:nvPr/>
            </p:nvSpPr>
            <p:spPr>
              <a:xfrm>
                <a:off x="7808764" y="2684731"/>
                <a:ext cx="476412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PFDoS</a:t>
                </a:r>
                <a:endPara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7EB77BB0-F643-8461-8238-0DDB92B44477}"/>
                </a:ext>
              </a:extLst>
            </p:cNvPr>
            <p:cNvGrpSpPr/>
            <p:nvPr/>
          </p:nvGrpSpPr>
          <p:grpSpPr>
            <a:xfrm>
              <a:off x="3645857" y="3382584"/>
              <a:ext cx="3251902" cy="201964"/>
              <a:chOff x="3650390" y="2682896"/>
              <a:chExt cx="3251902" cy="201964"/>
            </a:xfrm>
          </p:grpSpPr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5D2927F0-B78A-BEF9-2C7D-FA5F0648293E}"/>
                  </a:ext>
                </a:extLst>
              </p:cNvPr>
              <p:cNvSpPr txBox="1"/>
              <p:nvPr/>
            </p:nvSpPr>
            <p:spPr>
              <a:xfrm>
                <a:off x="3650390" y="2684805"/>
                <a:ext cx="484428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4:2 FtS</a:t>
                </a:r>
              </a:p>
            </p:txBody>
          </p:sp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824F43A4-FD53-C374-C925-6658ED89F554}"/>
                  </a:ext>
                </a:extLst>
              </p:cNvPr>
              <p:cNvSpPr txBox="1"/>
              <p:nvPr/>
            </p:nvSpPr>
            <p:spPr>
              <a:xfrm>
                <a:off x="5040143" y="2682896"/>
                <a:ext cx="484428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6:2 FtS</a:t>
                </a:r>
              </a:p>
            </p:txBody>
          </p:sp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6331BD1D-F8A3-EC0D-3599-7ACA56EA9DCF}"/>
                  </a:ext>
                </a:extLst>
              </p:cNvPr>
              <p:cNvSpPr txBox="1"/>
              <p:nvPr/>
            </p:nvSpPr>
            <p:spPr>
              <a:xfrm>
                <a:off x="6417864" y="2684484"/>
                <a:ext cx="484428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8:2 FtS</a:t>
                </a:r>
              </a:p>
            </p:txBody>
          </p:sp>
        </p:grp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A18814B4-4614-DEB1-D6E1-F332456C0A86}"/>
                </a:ext>
              </a:extLst>
            </p:cNvPr>
            <p:cNvGrpSpPr/>
            <p:nvPr/>
          </p:nvGrpSpPr>
          <p:grpSpPr>
            <a:xfrm>
              <a:off x="2231598" y="4783794"/>
              <a:ext cx="3402626" cy="202461"/>
              <a:chOff x="2235760" y="2701307"/>
              <a:chExt cx="3402626" cy="202461"/>
            </a:xfrm>
          </p:grpSpPr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2E8AB366-F3BF-D4CE-1B32-FF9565A373CF}"/>
                  </a:ext>
                </a:extLst>
              </p:cNvPr>
              <p:cNvSpPr txBox="1"/>
              <p:nvPr/>
            </p:nvSpPr>
            <p:spPr>
              <a:xfrm>
                <a:off x="2235760" y="2701884"/>
                <a:ext cx="540534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PFEESA</a:t>
                </a:r>
              </a:p>
            </p:txBody>
          </p:sp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298FA36C-792B-5A9C-9453-17016BF9FCF0}"/>
                  </a:ext>
                </a:extLst>
              </p:cNvPr>
              <p:cNvSpPr txBox="1"/>
              <p:nvPr/>
            </p:nvSpPr>
            <p:spPr>
              <a:xfrm>
                <a:off x="2952878" y="2701883"/>
                <a:ext cx="495650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NFDHA</a:t>
                </a:r>
              </a:p>
            </p:txBody>
          </p:sp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48FE3AD3-047F-4993-61DE-2AE4696DCD7F}"/>
                  </a:ext>
                </a:extLst>
              </p:cNvPr>
              <p:cNvSpPr txBox="1"/>
              <p:nvPr/>
            </p:nvSpPr>
            <p:spPr>
              <a:xfrm>
                <a:off x="4322563" y="2703713"/>
                <a:ext cx="511680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ADONA</a:t>
                </a:r>
              </a:p>
            </p:txBody>
          </p:sp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07176DF0-09CB-4ADD-0D55-2CCC75E421D2}"/>
                  </a:ext>
                </a:extLst>
              </p:cNvPr>
              <p:cNvSpPr txBox="1"/>
              <p:nvPr/>
            </p:nvSpPr>
            <p:spPr>
              <a:xfrm>
                <a:off x="4926332" y="2701307"/>
                <a:ext cx="712054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9Cl-PF3ONS</a:t>
                </a:r>
              </a:p>
            </p:txBody>
          </p:sp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7FB9832B-068C-BC4C-0F98-BC0561061479}"/>
                </a:ext>
              </a:extLst>
            </p:cNvPr>
            <p:cNvGrpSpPr/>
            <p:nvPr/>
          </p:nvGrpSpPr>
          <p:grpSpPr>
            <a:xfrm>
              <a:off x="3604509" y="4082420"/>
              <a:ext cx="1967155" cy="201964"/>
              <a:chOff x="3603904" y="2701307"/>
              <a:chExt cx="1967155" cy="201964"/>
            </a:xfrm>
          </p:grpSpPr>
          <p:sp>
            <p:nvSpPr>
              <p:cNvPr id="204" name="TextBox 203">
                <a:extLst>
                  <a:ext uri="{FF2B5EF4-FFF2-40B4-BE49-F238E27FC236}">
                    <a16:creationId xmlns:a16="http://schemas.microsoft.com/office/drawing/2014/main" id="{8C20E372-8A92-2F8F-382B-18ADD8919938}"/>
                  </a:ext>
                </a:extLst>
              </p:cNvPr>
              <p:cNvSpPr txBox="1"/>
              <p:nvPr/>
            </p:nvSpPr>
            <p:spPr>
              <a:xfrm>
                <a:off x="3603904" y="2703216"/>
                <a:ext cx="577402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3:3 FTCA</a:t>
                </a:r>
              </a:p>
            </p:txBody>
          </p:sp>
          <p:sp>
            <p:nvSpPr>
              <p:cNvPr id="206" name="TextBox 205">
                <a:extLst>
                  <a:ext uri="{FF2B5EF4-FFF2-40B4-BE49-F238E27FC236}">
                    <a16:creationId xmlns:a16="http://schemas.microsoft.com/office/drawing/2014/main" id="{975A85E2-B6A6-23CE-779E-44E7C13723DF}"/>
                  </a:ext>
                </a:extLst>
              </p:cNvPr>
              <p:cNvSpPr txBox="1"/>
              <p:nvPr/>
            </p:nvSpPr>
            <p:spPr>
              <a:xfrm>
                <a:off x="4993657" y="2701307"/>
                <a:ext cx="577402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5:3 FTCA</a:t>
                </a:r>
              </a:p>
            </p:txBody>
          </p: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6FC1B04D-A1E5-520D-2B23-E32C8CFE7791}"/>
                </a:ext>
              </a:extLst>
            </p:cNvPr>
            <p:cNvGrpSpPr/>
            <p:nvPr/>
          </p:nvGrpSpPr>
          <p:grpSpPr>
            <a:xfrm>
              <a:off x="2248706" y="5484058"/>
              <a:ext cx="1931117" cy="201388"/>
              <a:chOff x="2257401" y="2701883"/>
              <a:chExt cx="1931117" cy="201388"/>
            </a:xfrm>
          </p:grpSpPr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C31BC23A-C108-358B-C710-A83361535BAD}"/>
                  </a:ext>
                </a:extLst>
              </p:cNvPr>
              <p:cNvSpPr txBox="1"/>
              <p:nvPr/>
            </p:nvSpPr>
            <p:spPr>
              <a:xfrm>
                <a:off x="2257401" y="2701884"/>
                <a:ext cx="497252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PFMPA</a:t>
                </a:r>
              </a:p>
            </p:txBody>
          </p:sp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5E48FCC9-45BF-BE8A-162D-0DF4974EDE7A}"/>
                  </a:ext>
                </a:extLst>
              </p:cNvPr>
              <p:cNvSpPr txBox="1"/>
              <p:nvPr/>
            </p:nvSpPr>
            <p:spPr>
              <a:xfrm>
                <a:off x="2949673" y="2701883"/>
                <a:ext cx="502062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PFMBA</a:t>
                </a:r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BD40B8AB-F9E7-C9BC-434B-6D4A436C473A}"/>
                  </a:ext>
                </a:extLst>
              </p:cNvPr>
              <p:cNvSpPr txBox="1"/>
              <p:nvPr/>
            </p:nvSpPr>
            <p:spPr>
              <a:xfrm>
                <a:off x="3596689" y="2703216"/>
                <a:ext cx="591829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HFPO-DA</a:t>
                </a:r>
              </a:p>
            </p:txBody>
          </p:sp>
        </p:grp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5D1464B5-17A1-CF19-3522-72794D7A961C}"/>
                </a:ext>
              </a:extLst>
            </p:cNvPr>
            <p:cNvSpPr txBox="1"/>
            <p:nvPr/>
          </p:nvSpPr>
          <p:spPr>
            <a:xfrm>
              <a:off x="6386790" y="4087154"/>
              <a:ext cx="577402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6:3 FTCA</a:t>
              </a:r>
            </a:p>
          </p:txBody>
        </p:sp>
      </p:grpSp>
      <p:sp>
        <p:nvSpPr>
          <p:cNvPr id="227" name="Rectangle 226">
            <a:extLst>
              <a:ext uri="{FF2B5EF4-FFF2-40B4-BE49-F238E27FC236}">
                <a16:creationId xmlns:a16="http://schemas.microsoft.com/office/drawing/2014/main" id="{080B6918-BF88-A16E-B198-2B66B140F7A1}"/>
              </a:ext>
            </a:extLst>
          </p:cNvPr>
          <p:cNvSpPr/>
          <p:nvPr/>
        </p:nvSpPr>
        <p:spPr>
          <a:xfrm>
            <a:off x="4611727" y="602948"/>
            <a:ext cx="633412" cy="49278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42CE42D9-75CA-AEB6-7049-0A6EC8571392}"/>
              </a:ext>
            </a:extLst>
          </p:cNvPr>
          <p:cNvSpPr/>
          <p:nvPr/>
        </p:nvSpPr>
        <p:spPr>
          <a:xfrm>
            <a:off x="5304842" y="602948"/>
            <a:ext cx="633412" cy="49278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5F15ECCC-CE46-FF27-AF16-F3A39B0F28C0}"/>
              </a:ext>
            </a:extLst>
          </p:cNvPr>
          <p:cNvSpPr/>
          <p:nvPr/>
        </p:nvSpPr>
        <p:spPr>
          <a:xfrm>
            <a:off x="5999310" y="602948"/>
            <a:ext cx="633412" cy="4927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3D309C99-2B01-2DF4-A1C7-9223D3751CD3}"/>
              </a:ext>
            </a:extLst>
          </p:cNvPr>
          <p:cNvSpPr/>
          <p:nvPr/>
        </p:nvSpPr>
        <p:spPr>
          <a:xfrm>
            <a:off x="6691817" y="602948"/>
            <a:ext cx="633412" cy="4927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3EDE1F96-8DF7-6F59-991A-A35086FE1AD3}"/>
              </a:ext>
            </a:extLst>
          </p:cNvPr>
          <p:cNvSpPr/>
          <p:nvPr/>
        </p:nvSpPr>
        <p:spPr>
          <a:xfrm>
            <a:off x="7382456" y="602013"/>
            <a:ext cx="633412" cy="4927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E21F5F40-B9B7-1C13-E4AD-2EA2E13C60E2}"/>
              </a:ext>
            </a:extLst>
          </p:cNvPr>
          <p:cNvSpPr/>
          <p:nvPr/>
        </p:nvSpPr>
        <p:spPr>
          <a:xfrm>
            <a:off x="6691817" y="1296826"/>
            <a:ext cx="633412" cy="4927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BB978923-7EB5-53C0-74E9-E21B077E5A19}"/>
              </a:ext>
            </a:extLst>
          </p:cNvPr>
          <p:cNvSpPr/>
          <p:nvPr/>
        </p:nvSpPr>
        <p:spPr>
          <a:xfrm>
            <a:off x="7382456" y="1295891"/>
            <a:ext cx="633412" cy="4927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E1031959-40BF-4AF0-AE20-09CFB8D90375}"/>
              </a:ext>
            </a:extLst>
          </p:cNvPr>
          <p:cNvSpPr/>
          <p:nvPr/>
        </p:nvSpPr>
        <p:spPr>
          <a:xfrm>
            <a:off x="7382456" y="1992914"/>
            <a:ext cx="633412" cy="4927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1ECF03E5-2A6C-AA2E-7E5B-55D456E67843}"/>
              </a:ext>
            </a:extLst>
          </p:cNvPr>
          <p:cNvSpPr/>
          <p:nvPr/>
        </p:nvSpPr>
        <p:spPr>
          <a:xfrm>
            <a:off x="5304842" y="1994718"/>
            <a:ext cx="633412" cy="4927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BCDF25B2-2207-2417-0E1A-3499204D82BA}"/>
              </a:ext>
            </a:extLst>
          </p:cNvPr>
          <p:cNvSpPr/>
          <p:nvPr/>
        </p:nvSpPr>
        <p:spPr>
          <a:xfrm>
            <a:off x="5997069" y="1993783"/>
            <a:ext cx="633412" cy="4927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BBD4DE53-FE52-F9C4-E100-F9CA1BE32BDD}"/>
              </a:ext>
            </a:extLst>
          </p:cNvPr>
          <p:cNvSpPr/>
          <p:nvPr/>
        </p:nvSpPr>
        <p:spPr>
          <a:xfrm>
            <a:off x="3919455" y="1994718"/>
            <a:ext cx="633412" cy="49278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3E6D7551-837B-18E1-DEC5-658C44232AAB}"/>
              </a:ext>
            </a:extLst>
          </p:cNvPr>
          <p:cNvSpPr/>
          <p:nvPr/>
        </p:nvSpPr>
        <p:spPr>
          <a:xfrm>
            <a:off x="4611682" y="1993783"/>
            <a:ext cx="633412" cy="492786"/>
          </a:xfrm>
          <a:prstGeom prst="rect">
            <a:avLst/>
          </a:prstGeom>
          <a:solidFill>
            <a:srgbClr val="8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54D82EC3-8CE3-1BA5-1515-6B1863536542}"/>
              </a:ext>
            </a:extLst>
          </p:cNvPr>
          <p:cNvSpPr/>
          <p:nvPr/>
        </p:nvSpPr>
        <p:spPr>
          <a:xfrm>
            <a:off x="2537244" y="1992914"/>
            <a:ext cx="633412" cy="49278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67459BA4-30F3-6D59-95B2-69C2C0753E0E}"/>
              </a:ext>
            </a:extLst>
          </p:cNvPr>
          <p:cNvSpPr/>
          <p:nvPr/>
        </p:nvSpPr>
        <p:spPr>
          <a:xfrm>
            <a:off x="3229471" y="1991979"/>
            <a:ext cx="633412" cy="492786"/>
          </a:xfrm>
          <a:prstGeom prst="rect">
            <a:avLst/>
          </a:prstGeom>
          <a:solidFill>
            <a:srgbClr val="8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91581FA3-1F56-72A9-788E-DC1D923EE28C}"/>
              </a:ext>
            </a:extLst>
          </p:cNvPr>
          <p:cNvSpPr/>
          <p:nvPr/>
        </p:nvSpPr>
        <p:spPr>
          <a:xfrm>
            <a:off x="1847260" y="1990004"/>
            <a:ext cx="633412" cy="49278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05C89492-3AEB-FB90-3B47-E194F4C35F9C}"/>
              </a:ext>
            </a:extLst>
          </p:cNvPr>
          <p:cNvSpPr/>
          <p:nvPr/>
        </p:nvSpPr>
        <p:spPr>
          <a:xfrm>
            <a:off x="2537244" y="2692460"/>
            <a:ext cx="633412" cy="492786"/>
          </a:xfrm>
          <a:prstGeom prst="rect">
            <a:avLst/>
          </a:prstGeom>
          <a:solidFill>
            <a:srgbClr val="8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21EE9152-A683-EE4B-3199-F91F025D4CB8}"/>
              </a:ext>
            </a:extLst>
          </p:cNvPr>
          <p:cNvSpPr/>
          <p:nvPr/>
        </p:nvSpPr>
        <p:spPr>
          <a:xfrm>
            <a:off x="3229471" y="2691525"/>
            <a:ext cx="633412" cy="492786"/>
          </a:xfrm>
          <a:prstGeom prst="rect">
            <a:avLst/>
          </a:prstGeom>
          <a:solidFill>
            <a:srgbClr val="8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4F98C013-C7D2-8998-3AE1-E0EC8626D572}"/>
              </a:ext>
            </a:extLst>
          </p:cNvPr>
          <p:cNvSpPr/>
          <p:nvPr/>
        </p:nvSpPr>
        <p:spPr>
          <a:xfrm>
            <a:off x="1847260" y="2689550"/>
            <a:ext cx="633412" cy="49278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0E0C20CF-8849-B03D-6266-3B836704ADA3}"/>
              </a:ext>
            </a:extLst>
          </p:cNvPr>
          <p:cNvSpPr/>
          <p:nvPr/>
        </p:nvSpPr>
        <p:spPr>
          <a:xfrm>
            <a:off x="4612615" y="2695193"/>
            <a:ext cx="633412" cy="49278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C9654BE9-CF33-67C9-9FAD-F38B3C095542}"/>
              </a:ext>
            </a:extLst>
          </p:cNvPr>
          <p:cNvSpPr/>
          <p:nvPr/>
        </p:nvSpPr>
        <p:spPr>
          <a:xfrm>
            <a:off x="5304842" y="2694258"/>
            <a:ext cx="633412" cy="49278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E64CCACC-DBD5-7AFD-AD3C-F2ED37C10ED9}"/>
              </a:ext>
            </a:extLst>
          </p:cNvPr>
          <p:cNvSpPr/>
          <p:nvPr/>
        </p:nvSpPr>
        <p:spPr>
          <a:xfrm>
            <a:off x="3919455" y="2692283"/>
            <a:ext cx="633412" cy="49278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3AA4C9B7-807D-5A70-4971-7887551543A5}"/>
              </a:ext>
            </a:extLst>
          </p:cNvPr>
          <p:cNvSpPr/>
          <p:nvPr/>
        </p:nvSpPr>
        <p:spPr>
          <a:xfrm>
            <a:off x="5999971" y="2696068"/>
            <a:ext cx="633412" cy="4927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C95EEA49-1632-09A7-FE81-5F2F3068894E}"/>
              </a:ext>
            </a:extLst>
          </p:cNvPr>
          <p:cNvSpPr/>
          <p:nvPr/>
        </p:nvSpPr>
        <p:spPr>
          <a:xfrm>
            <a:off x="6692198" y="2695133"/>
            <a:ext cx="633412" cy="49278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5D1445D1-DDD4-3057-EC9C-A38300DA4E0F}"/>
              </a:ext>
            </a:extLst>
          </p:cNvPr>
          <p:cNvSpPr/>
          <p:nvPr/>
        </p:nvSpPr>
        <p:spPr>
          <a:xfrm>
            <a:off x="7382182" y="2691414"/>
            <a:ext cx="633412" cy="49278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4C012ED1-A27D-E14F-B026-B8868E94ABAB}"/>
              </a:ext>
            </a:extLst>
          </p:cNvPr>
          <p:cNvSpPr/>
          <p:nvPr/>
        </p:nvSpPr>
        <p:spPr>
          <a:xfrm>
            <a:off x="8074409" y="2690479"/>
            <a:ext cx="633412" cy="4927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D710D25E-573F-C4B1-5E50-29A0A41E6ADD}"/>
              </a:ext>
            </a:extLst>
          </p:cNvPr>
          <p:cNvSpPr/>
          <p:nvPr/>
        </p:nvSpPr>
        <p:spPr>
          <a:xfrm>
            <a:off x="8761217" y="2689550"/>
            <a:ext cx="633412" cy="4927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0C884BE5-956E-DE97-F80D-36EEE99F9099}"/>
              </a:ext>
            </a:extLst>
          </p:cNvPr>
          <p:cNvSpPr/>
          <p:nvPr/>
        </p:nvSpPr>
        <p:spPr>
          <a:xfrm>
            <a:off x="4609713" y="3396628"/>
            <a:ext cx="633412" cy="492786"/>
          </a:xfrm>
          <a:prstGeom prst="rect">
            <a:avLst/>
          </a:prstGeom>
          <a:solidFill>
            <a:srgbClr val="8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7D35C8BF-1024-FF91-8384-543CF7A3941C}"/>
              </a:ext>
            </a:extLst>
          </p:cNvPr>
          <p:cNvSpPr/>
          <p:nvPr/>
        </p:nvSpPr>
        <p:spPr>
          <a:xfrm>
            <a:off x="5997069" y="3397503"/>
            <a:ext cx="633412" cy="49278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09EDA613-997F-352A-994D-B22B72ACFC9A}"/>
              </a:ext>
            </a:extLst>
          </p:cNvPr>
          <p:cNvSpPr/>
          <p:nvPr/>
        </p:nvSpPr>
        <p:spPr>
          <a:xfrm>
            <a:off x="3229471" y="3396628"/>
            <a:ext cx="633412" cy="49278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7A09B102-3647-1A6F-3B64-45531026144D}"/>
              </a:ext>
            </a:extLst>
          </p:cNvPr>
          <p:cNvSpPr/>
          <p:nvPr/>
        </p:nvSpPr>
        <p:spPr>
          <a:xfrm>
            <a:off x="1844358" y="4782168"/>
            <a:ext cx="633412" cy="492786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AA74261F-68F1-8719-27B5-20BC2DD1981E}"/>
              </a:ext>
            </a:extLst>
          </p:cNvPr>
          <p:cNvSpPr txBox="1"/>
          <p:nvPr/>
        </p:nvSpPr>
        <p:spPr>
          <a:xfrm>
            <a:off x="5417844" y="2082508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F2BCA5FD-5CF6-6FBA-EF9B-3C390BFACA05}"/>
              </a:ext>
            </a:extLst>
          </p:cNvPr>
          <p:cNvSpPr txBox="1"/>
          <p:nvPr/>
        </p:nvSpPr>
        <p:spPr>
          <a:xfrm>
            <a:off x="6091858" y="2082507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2FAA3A58-8497-A0A2-452E-847D29122486}"/>
              </a:ext>
            </a:extLst>
          </p:cNvPr>
          <p:cNvSpPr txBox="1"/>
          <p:nvPr/>
        </p:nvSpPr>
        <p:spPr>
          <a:xfrm>
            <a:off x="8185037" y="2788572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3AD12851-37C6-9432-5935-2D27D31E038A}"/>
              </a:ext>
            </a:extLst>
          </p:cNvPr>
          <p:cNvSpPr txBox="1"/>
          <p:nvPr/>
        </p:nvSpPr>
        <p:spPr>
          <a:xfrm>
            <a:off x="8855747" y="2792562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01952C9-2317-6275-6D34-738E22A1A4BC}"/>
              </a:ext>
            </a:extLst>
          </p:cNvPr>
          <p:cNvSpPr txBox="1"/>
          <p:nvPr/>
        </p:nvSpPr>
        <p:spPr>
          <a:xfrm>
            <a:off x="6110421" y="686579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6441AA51-3C1C-60BF-A0C6-036FED8AF402}"/>
              </a:ext>
            </a:extLst>
          </p:cNvPr>
          <p:cNvSpPr txBox="1"/>
          <p:nvPr/>
        </p:nvSpPr>
        <p:spPr>
          <a:xfrm>
            <a:off x="6805472" y="686580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BA8EFC8C-1E4B-3116-82C7-572FD45381FD}"/>
              </a:ext>
            </a:extLst>
          </p:cNvPr>
          <p:cNvSpPr txBox="1"/>
          <p:nvPr/>
        </p:nvSpPr>
        <p:spPr>
          <a:xfrm>
            <a:off x="7484943" y="686579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540C0ECE-D137-CE60-E09B-856B495AC777}"/>
              </a:ext>
            </a:extLst>
          </p:cNvPr>
          <p:cNvSpPr txBox="1"/>
          <p:nvPr/>
        </p:nvSpPr>
        <p:spPr>
          <a:xfrm>
            <a:off x="6805472" y="1386266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84EA649B-A350-83C3-0D98-40BD8BCFC704}"/>
              </a:ext>
            </a:extLst>
          </p:cNvPr>
          <p:cNvSpPr txBox="1"/>
          <p:nvPr/>
        </p:nvSpPr>
        <p:spPr>
          <a:xfrm>
            <a:off x="7484943" y="1386265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E086FEB3-0E9F-80AA-46BD-85EF42E8E45D}"/>
              </a:ext>
            </a:extLst>
          </p:cNvPr>
          <p:cNvSpPr txBox="1"/>
          <p:nvPr/>
        </p:nvSpPr>
        <p:spPr>
          <a:xfrm>
            <a:off x="7484943" y="2079517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665F68A4-4B3F-1FD9-2E44-354C0BE27B07}"/>
              </a:ext>
            </a:extLst>
          </p:cNvPr>
          <p:cNvSpPr txBox="1"/>
          <p:nvPr/>
        </p:nvSpPr>
        <p:spPr>
          <a:xfrm>
            <a:off x="1333890" y="1580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7BA4BC85-D782-748C-6D6E-C0D7238E653A}"/>
              </a:ext>
            </a:extLst>
          </p:cNvPr>
          <p:cNvSpPr txBox="1"/>
          <p:nvPr/>
        </p:nvSpPr>
        <p:spPr>
          <a:xfrm>
            <a:off x="4747206" y="704454"/>
            <a:ext cx="3722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1.4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9B46A9B5-A511-4980-3D91-B11240115F74}"/>
              </a:ext>
            </a:extLst>
          </p:cNvPr>
          <p:cNvSpPr txBox="1"/>
          <p:nvPr/>
        </p:nvSpPr>
        <p:spPr>
          <a:xfrm>
            <a:off x="5371976" y="717601"/>
            <a:ext cx="52290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0.032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316BE34A-1C64-6AD9-D568-73523FFE64D7}"/>
              </a:ext>
            </a:extLst>
          </p:cNvPr>
          <p:cNvSpPr txBox="1"/>
          <p:nvPr/>
        </p:nvSpPr>
        <p:spPr>
          <a:xfrm>
            <a:off x="2002333" y="2122551"/>
            <a:ext cx="33534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75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D642FC10-C4B7-4424-AF56-B78AB1548750}"/>
              </a:ext>
            </a:extLst>
          </p:cNvPr>
          <p:cNvSpPr txBox="1"/>
          <p:nvPr/>
        </p:nvSpPr>
        <p:spPr>
          <a:xfrm>
            <a:off x="2645430" y="2122551"/>
            <a:ext cx="4106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150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F13579CD-A472-C6B5-17E1-E4084A5FF1B4}"/>
              </a:ext>
            </a:extLst>
          </p:cNvPr>
          <p:cNvSpPr txBox="1"/>
          <p:nvPr/>
        </p:nvSpPr>
        <p:spPr>
          <a:xfrm>
            <a:off x="3342080" y="2110277"/>
            <a:ext cx="4106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450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382141F-49AD-D44B-C35D-53CA34673180}"/>
              </a:ext>
            </a:extLst>
          </p:cNvPr>
          <p:cNvSpPr txBox="1"/>
          <p:nvPr/>
        </p:nvSpPr>
        <p:spPr>
          <a:xfrm>
            <a:off x="4729391" y="2120678"/>
            <a:ext cx="4106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830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9BF47174-A3E2-E610-7519-6D4C22402182}"/>
              </a:ext>
            </a:extLst>
          </p:cNvPr>
          <p:cNvSpPr txBox="1"/>
          <p:nvPr/>
        </p:nvSpPr>
        <p:spPr>
          <a:xfrm>
            <a:off x="2657706" y="2806902"/>
            <a:ext cx="4106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270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0DEBA73A-C711-76F4-ED11-A42CB1FDA103}"/>
              </a:ext>
            </a:extLst>
          </p:cNvPr>
          <p:cNvSpPr txBox="1"/>
          <p:nvPr/>
        </p:nvSpPr>
        <p:spPr>
          <a:xfrm>
            <a:off x="3354936" y="2805138"/>
            <a:ext cx="4106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350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DC6539A4-EAA2-525B-34C1-24091A4AC3E8}"/>
              </a:ext>
            </a:extLst>
          </p:cNvPr>
          <p:cNvSpPr txBox="1"/>
          <p:nvPr/>
        </p:nvSpPr>
        <p:spPr>
          <a:xfrm>
            <a:off x="4727971" y="3515738"/>
            <a:ext cx="4106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710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4D66B0BE-6F93-37C9-F853-A41E603767CF}"/>
              </a:ext>
            </a:extLst>
          </p:cNvPr>
          <p:cNvSpPr txBox="1"/>
          <p:nvPr/>
        </p:nvSpPr>
        <p:spPr>
          <a:xfrm>
            <a:off x="6784700" y="2811655"/>
            <a:ext cx="44755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0.09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32E5B3E8-1D8C-3A68-1B03-0B7C547007DC}"/>
              </a:ext>
            </a:extLst>
          </p:cNvPr>
          <p:cNvSpPr txBox="1"/>
          <p:nvPr/>
        </p:nvSpPr>
        <p:spPr>
          <a:xfrm>
            <a:off x="7476951" y="2811655"/>
            <a:ext cx="44755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0.06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5791D8FF-8191-0974-F710-3D5306F48784}"/>
              </a:ext>
            </a:extLst>
          </p:cNvPr>
          <p:cNvSpPr txBox="1"/>
          <p:nvPr/>
        </p:nvSpPr>
        <p:spPr>
          <a:xfrm>
            <a:off x="4061269" y="2128674"/>
            <a:ext cx="33534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141BAE40-5C75-5C02-06F3-275247FA7FC1}"/>
              </a:ext>
            </a:extLst>
          </p:cNvPr>
          <p:cNvSpPr txBox="1"/>
          <p:nvPr/>
        </p:nvSpPr>
        <p:spPr>
          <a:xfrm>
            <a:off x="2005951" y="2801968"/>
            <a:ext cx="33534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48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FBB44F75-DD82-F13B-1B0C-F50370E50A82}"/>
              </a:ext>
            </a:extLst>
          </p:cNvPr>
          <p:cNvSpPr txBox="1"/>
          <p:nvPr/>
        </p:nvSpPr>
        <p:spPr>
          <a:xfrm>
            <a:off x="4079055" y="2820379"/>
            <a:ext cx="33534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DE931D38-8761-D4E0-7E51-610E52F9DD3E}"/>
              </a:ext>
            </a:extLst>
          </p:cNvPr>
          <p:cNvSpPr txBox="1"/>
          <p:nvPr/>
        </p:nvSpPr>
        <p:spPr>
          <a:xfrm>
            <a:off x="4765187" y="2820379"/>
            <a:ext cx="33534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43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6CE322EB-2574-C844-EA29-36681F64F744}"/>
              </a:ext>
            </a:extLst>
          </p:cNvPr>
          <p:cNvSpPr txBox="1"/>
          <p:nvPr/>
        </p:nvSpPr>
        <p:spPr>
          <a:xfrm>
            <a:off x="5427989" y="2813175"/>
            <a:ext cx="3722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3.1</a:t>
            </a: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07225EA0-BB70-B02D-996D-D9C10ED18B70}"/>
              </a:ext>
            </a:extLst>
          </p:cNvPr>
          <p:cNvSpPr txBox="1"/>
          <p:nvPr/>
        </p:nvSpPr>
        <p:spPr>
          <a:xfrm>
            <a:off x="6094313" y="2824624"/>
            <a:ext cx="44755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0.17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CB73A0CE-A29E-5D03-9465-0530844C7EE2}"/>
              </a:ext>
            </a:extLst>
          </p:cNvPr>
          <p:cNvSpPr txBox="1"/>
          <p:nvPr/>
        </p:nvSpPr>
        <p:spPr>
          <a:xfrm>
            <a:off x="3375600" y="3522815"/>
            <a:ext cx="33534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00642479-55A3-B391-E347-28FEDF3C8DC9}"/>
              </a:ext>
            </a:extLst>
          </p:cNvPr>
          <p:cNvSpPr txBox="1"/>
          <p:nvPr/>
        </p:nvSpPr>
        <p:spPr>
          <a:xfrm>
            <a:off x="6164923" y="3522815"/>
            <a:ext cx="33534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083101D0-E213-68E8-1290-D720219E3896}"/>
              </a:ext>
            </a:extLst>
          </p:cNvPr>
          <p:cNvSpPr txBox="1"/>
          <p:nvPr/>
        </p:nvSpPr>
        <p:spPr>
          <a:xfrm>
            <a:off x="1905111" y="4894144"/>
            <a:ext cx="52290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0.007</a:t>
            </a:r>
          </a:p>
        </p:txBody>
      </p:sp>
      <p:sp>
        <p:nvSpPr>
          <p:cNvPr id="275" name="Rectangle 274">
            <a:extLst>
              <a:ext uri="{FF2B5EF4-FFF2-40B4-BE49-F238E27FC236}">
                <a16:creationId xmlns:a16="http://schemas.microsoft.com/office/drawing/2014/main" id="{4703F164-2DB5-E717-7A4D-D0C9ECE1CA28}"/>
              </a:ext>
            </a:extLst>
          </p:cNvPr>
          <p:cNvSpPr/>
          <p:nvPr/>
        </p:nvSpPr>
        <p:spPr>
          <a:xfrm>
            <a:off x="9878176" y="1995655"/>
            <a:ext cx="363418" cy="2749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027EB323-C007-0624-DDCC-7185F69E5E2F}"/>
              </a:ext>
            </a:extLst>
          </p:cNvPr>
          <p:cNvSpPr/>
          <p:nvPr/>
        </p:nvSpPr>
        <p:spPr>
          <a:xfrm>
            <a:off x="9878176" y="2400923"/>
            <a:ext cx="363418" cy="274993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7B28705F-6444-8008-4F98-1E22FE9B0FE3}"/>
              </a:ext>
            </a:extLst>
          </p:cNvPr>
          <p:cNvSpPr/>
          <p:nvPr/>
        </p:nvSpPr>
        <p:spPr>
          <a:xfrm>
            <a:off x="9878176" y="2806191"/>
            <a:ext cx="363418" cy="274993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FC9964C9-960B-6909-F1A2-00A4F9CCE43A}"/>
              </a:ext>
            </a:extLst>
          </p:cNvPr>
          <p:cNvSpPr/>
          <p:nvPr/>
        </p:nvSpPr>
        <p:spPr>
          <a:xfrm>
            <a:off x="9878176" y="3211459"/>
            <a:ext cx="363418" cy="2749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C5475D57-B2FF-E595-9EFF-FDBC0460B21E}"/>
              </a:ext>
            </a:extLst>
          </p:cNvPr>
          <p:cNvSpPr/>
          <p:nvPr/>
        </p:nvSpPr>
        <p:spPr>
          <a:xfrm>
            <a:off x="9878176" y="3616727"/>
            <a:ext cx="363418" cy="27499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7E4E2D3B-0D0B-9F9F-BE4A-B7D87A29CCAB}"/>
              </a:ext>
            </a:extLst>
          </p:cNvPr>
          <p:cNvSpPr txBox="1"/>
          <p:nvPr/>
        </p:nvSpPr>
        <p:spPr>
          <a:xfrm>
            <a:off x="10252634" y="1987276"/>
            <a:ext cx="934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Non-detect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7357B774-A6E6-EAAB-E838-56A41296A119}"/>
              </a:ext>
            </a:extLst>
          </p:cNvPr>
          <p:cNvSpPr txBox="1"/>
          <p:nvPr/>
        </p:nvSpPr>
        <p:spPr>
          <a:xfrm>
            <a:off x="10234421" y="2404007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≤0.03</a:t>
            </a: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D4B04C37-541A-20F0-5746-9D5FDD211904}"/>
              </a:ext>
            </a:extLst>
          </p:cNvPr>
          <p:cNvSpPr txBox="1"/>
          <p:nvPr/>
        </p:nvSpPr>
        <p:spPr>
          <a:xfrm>
            <a:off x="10241594" y="2820738"/>
            <a:ext cx="9108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0.03 to 0.1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0E2D0539-9E94-3966-2F3B-3FA7A56565CF}"/>
              </a:ext>
            </a:extLst>
          </p:cNvPr>
          <p:cNvSpPr txBox="1"/>
          <p:nvPr/>
        </p:nvSpPr>
        <p:spPr>
          <a:xfrm>
            <a:off x="10252634" y="3211459"/>
            <a:ext cx="697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0.1 to 1</a:t>
            </a: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507DE169-B8E1-6F4E-3605-3499E7DDB640}"/>
              </a:ext>
            </a:extLst>
          </p:cNvPr>
          <p:cNvSpPr txBox="1"/>
          <p:nvPr/>
        </p:nvSpPr>
        <p:spPr>
          <a:xfrm>
            <a:off x="10252634" y="3602180"/>
            <a:ext cx="6543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to 10</a:t>
            </a:r>
          </a:p>
        </p:txBody>
      </p:sp>
      <p:sp>
        <p:nvSpPr>
          <p:cNvPr id="285" name="Rectangle 284">
            <a:extLst>
              <a:ext uri="{FF2B5EF4-FFF2-40B4-BE49-F238E27FC236}">
                <a16:creationId xmlns:a16="http://schemas.microsoft.com/office/drawing/2014/main" id="{DDB9B17D-EBCF-61BE-4717-B123D3FCD8E8}"/>
              </a:ext>
            </a:extLst>
          </p:cNvPr>
          <p:cNvSpPr/>
          <p:nvPr/>
        </p:nvSpPr>
        <p:spPr>
          <a:xfrm>
            <a:off x="9878176" y="4025055"/>
            <a:ext cx="363418" cy="27499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6F8161C4-506F-16E2-3F85-16F6BF62CBE6}"/>
              </a:ext>
            </a:extLst>
          </p:cNvPr>
          <p:cNvSpPr txBox="1"/>
          <p:nvPr/>
        </p:nvSpPr>
        <p:spPr>
          <a:xfrm>
            <a:off x="10252634" y="4010508"/>
            <a:ext cx="824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 to 100</a:t>
            </a:r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49DE5553-379F-A900-48AC-0C6912AA2B36}"/>
              </a:ext>
            </a:extLst>
          </p:cNvPr>
          <p:cNvSpPr/>
          <p:nvPr/>
        </p:nvSpPr>
        <p:spPr>
          <a:xfrm>
            <a:off x="9871003" y="4433383"/>
            <a:ext cx="363418" cy="274993"/>
          </a:xfrm>
          <a:prstGeom prst="rect">
            <a:avLst/>
          </a:prstGeom>
          <a:solidFill>
            <a:srgbClr val="8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9B998CF8-8B4E-7CB8-875E-DAE409CA28AF}"/>
              </a:ext>
            </a:extLst>
          </p:cNvPr>
          <p:cNvSpPr txBox="1"/>
          <p:nvPr/>
        </p:nvSpPr>
        <p:spPr>
          <a:xfrm>
            <a:off x="10245461" y="4418836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&gt;100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AF98CEB2-2D4B-D87A-848E-7D67424E6DE0}"/>
              </a:ext>
            </a:extLst>
          </p:cNvPr>
          <p:cNvSpPr txBox="1"/>
          <p:nvPr/>
        </p:nvSpPr>
        <p:spPr>
          <a:xfrm>
            <a:off x="9757306" y="1640914"/>
            <a:ext cx="1941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Concentration (ug/L)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72BD83C0-B0A8-9059-98E5-773D46CBC7D7}"/>
              </a:ext>
            </a:extLst>
          </p:cNvPr>
          <p:cNvSpPr txBox="1"/>
          <p:nvPr/>
        </p:nvSpPr>
        <p:spPr>
          <a:xfrm>
            <a:off x="9812400" y="4749203"/>
            <a:ext cx="498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n/a</a:t>
            </a: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A6CF033F-B085-2170-7FD9-F5E79DBA9D92}"/>
              </a:ext>
            </a:extLst>
          </p:cNvPr>
          <p:cNvSpPr txBox="1"/>
          <p:nvPr/>
        </p:nvSpPr>
        <p:spPr>
          <a:xfrm>
            <a:off x="10252634" y="4791950"/>
            <a:ext cx="10695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 available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420426E-537F-3301-3CB4-36A3FA86529B}"/>
              </a:ext>
            </a:extLst>
          </p:cNvPr>
          <p:cNvSpPr/>
          <p:nvPr/>
        </p:nvSpPr>
        <p:spPr>
          <a:xfrm>
            <a:off x="3229471" y="5477457"/>
            <a:ext cx="633412" cy="4927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75D62D-F21B-32B2-4340-4BE4A58670A5}"/>
              </a:ext>
            </a:extLst>
          </p:cNvPr>
          <p:cNvSpPr txBox="1"/>
          <p:nvPr/>
        </p:nvSpPr>
        <p:spPr>
          <a:xfrm>
            <a:off x="3320690" y="5565444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9F76553D-96F1-24DA-ED32-2E2D86C97D2F}"/>
              </a:ext>
            </a:extLst>
          </p:cNvPr>
          <p:cNvGrpSpPr/>
          <p:nvPr/>
        </p:nvGrpSpPr>
        <p:grpSpPr>
          <a:xfrm>
            <a:off x="5997069" y="4081601"/>
            <a:ext cx="633412" cy="492786"/>
            <a:chOff x="5997069" y="4081601"/>
            <a:chExt cx="633412" cy="492786"/>
          </a:xfrm>
        </p:grpSpPr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AE05CB69-2B6C-EAB6-5555-7B5F0866715E}"/>
                </a:ext>
              </a:extLst>
            </p:cNvPr>
            <p:cNvSpPr/>
            <p:nvPr/>
          </p:nvSpPr>
          <p:spPr>
            <a:xfrm>
              <a:off x="5997069" y="4081601"/>
              <a:ext cx="633412" cy="49278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5230B191-3A28-5E00-1546-D89918AB6C2D}"/>
                </a:ext>
              </a:extLst>
            </p:cNvPr>
            <p:cNvSpPr txBox="1"/>
            <p:nvPr/>
          </p:nvSpPr>
          <p:spPr>
            <a:xfrm>
              <a:off x="6099556" y="4166167"/>
              <a:ext cx="4443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ND</a:t>
              </a:r>
            </a:p>
          </p:txBody>
        </p:sp>
      </p:grpSp>
      <p:grpSp>
        <p:nvGrpSpPr>
          <p:cNvPr id="256" name="Group 255">
            <a:extLst>
              <a:ext uri="{FF2B5EF4-FFF2-40B4-BE49-F238E27FC236}">
                <a16:creationId xmlns:a16="http://schemas.microsoft.com/office/drawing/2014/main" id="{D8FB0AD3-DAFA-CD37-E421-E9BC1B446D9A}"/>
              </a:ext>
            </a:extLst>
          </p:cNvPr>
          <p:cNvGrpSpPr/>
          <p:nvPr/>
        </p:nvGrpSpPr>
        <p:grpSpPr>
          <a:xfrm>
            <a:off x="4616155" y="4085242"/>
            <a:ext cx="633412" cy="492786"/>
            <a:chOff x="5997069" y="4081601"/>
            <a:chExt cx="633412" cy="492786"/>
          </a:xfrm>
        </p:grpSpPr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268474B1-465A-883A-7899-EF85E9161153}"/>
                </a:ext>
              </a:extLst>
            </p:cNvPr>
            <p:cNvSpPr/>
            <p:nvPr/>
          </p:nvSpPr>
          <p:spPr>
            <a:xfrm>
              <a:off x="5997069" y="4081601"/>
              <a:ext cx="633412" cy="49278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EAB3EE0E-E5FE-464C-242B-A746B401099C}"/>
                </a:ext>
              </a:extLst>
            </p:cNvPr>
            <p:cNvSpPr txBox="1"/>
            <p:nvPr/>
          </p:nvSpPr>
          <p:spPr>
            <a:xfrm>
              <a:off x="6099556" y="4166167"/>
              <a:ext cx="4443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ND</a:t>
              </a:r>
            </a:p>
          </p:txBody>
        </p: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B3AAD27F-DE81-9827-FC9E-C60B99CE4EDF}"/>
              </a:ext>
            </a:extLst>
          </p:cNvPr>
          <p:cNvGrpSpPr/>
          <p:nvPr/>
        </p:nvGrpSpPr>
        <p:grpSpPr>
          <a:xfrm>
            <a:off x="3230841" y="4079545"/>
            <a:ext cx="633412" cy="492786"/>
            <a:chOff x="5997069" y="4081601"/>
            <a:chExt cx="633412" cy="492786"/>
          </a:xfrm>
        </p:grpSpPr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70FE15A2-3042-01F2-EBBE-9C02306BBAFE}"/>
                </a:ext>
              </a:extLst>
            </p:cNvPr>
            <p:cNvSpPr/>
            <p:nvPr/>
          </p:nvSpPr>
          <p:spPr>
            <a:xfrm>
              <a:off x="5997069" y="4081601"/>
              <a:ext cx="633412" cy="49278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FA58A1B7-249F-8AFF-C07A-C66010F4B0BC}"/>
                </a:ext>
              </a:extLst>
            </p:cNvPr>
            <p:cNvSpPr txBox="1"/>
            <p:nvPr/>
          </p:nvSpPr>
          <p:spPr>
            <a:xfrm>
              <a:off x="6099556" y="4166167"/>
              <a:ext cx="4443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ND</a:t>
              </a:r>
            </a:p>
          </p:txBody>
        </p: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B7D78E93-76E4-737D-CD5B-A8E9FEB147AD}"/>
              </a:ext>
            </a:extLst>
          </p:cNvPr>
          <p:cNvGrpSpPr/>
          <p:nvPr/>
        </p:nvGrpSpPr>
        <p:grpSpPr>
          <a:xfrm>
            <a:off x="2537244" y="4786441"/>
            <a:ext cx="633412" cy="492786"/>
            <a:chOff x="5997069" y="4081601"/>
            <a:chExt cx="633412" cy="492786"/>
          </a:xfrm>
        </p:grpSpPr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B78FAD82-10AC-498D-324E-1DCA1500FA08}"/>
                </a:ext>
              </a:extLst>
            </p:cNvPr>
            <p:cNvSpPr/>
            <p:nvPr/>
          </p:nvSpPr>
          <p:spPr>
            <a:xfrm>
              <a:off x="5997069" y="4081601"/>
              <a:ext cx="633412" cy="49278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023CABD0-DF2E-F144-440A-820166D54012}"/>
                </a:ext>
              </a:extLst>
            </p:cNvPr>
            <p:cNvSpPr txBox="1"/>
            <p:nvPr/>
          </p:nvSpPr>
          <p:spPr>
            <a:xfrm>
              <a:off x="6099556" y="4166167"/>
              <a:ext cx="4443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ND</a:t>
              </a:r>
            </a:p>
          </p:txBody>
        </p: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6C623145-D1EF-69F1-D7FE-3D50BDFA40DA}"/>
              </a:ext>
            </a:extLst>
          </p:cNvPr>
          <p:cNvGrpSpPr/>
          <p:nvPr/>
        </p:nvGrpSpPr>
        <p:grpSpPr>
          <a:xfrm>
            <a:off x="3919455" y="4782181"/>
            <a:ext cx="633412" cy="492786"/>
            <a:chOff x="5997069" y="4081601"/>
            <a:chExt cx="633412" cy="492786"/>
          </a:xfrm>
        </p:grpSpPr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46E7D531-B944-2B7E-54C8-E2D2E31AF426}"/>
                </a:ext>
              </a:extLst>
            </p:cNvPr>
            <p:cNvSpPr/>
            <p:nvPr/>
          </p:nvSpPr>
          <p:spPr>
            <a:xfrm>
              <a:off x="5997069" y="4081601"/>
              <a:ext cx="633412" cy="49278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0356F3C4-77BD-0308-EBFC-DF519AA98EDD}"/>
                </a:ext>
              </a:extLst>
            </p:cNvPr>
            <p:cNvSpPr txBox="1"/>
            <p:nvPr/>
          </p:nvSpPr>
          <p:spPr>
            <a:xfrm>
              <a:off x="6099556" y="4166167"/>
              <a:ext cx="4443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ND</a:t>
              </a:r>
            </a:p>
          </p:txBody>
        </p:sp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93D64A3A-280E-9036-6BB7-DD0CE8046F1F}"/>
              </a:ext>
            </a:extLst>
          </p:cNvPr>
          <p:cNvGrpSpPr/>
          <p:nvPr/>
        </p:nvGrpSpPr>
        <p:grpSpPr>
          <a:xfrm>
            <a:off x="4616155" y="4782168"/>
            <a:ext cx="633412" cy="492786"/>
            <a:chOff x="5997069" y="4081601"/>
            <a:chExt cx="633412" cy="492786"/>
          </a:xfrm>
        </p:grpSpPr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6F31B9B1-7ADF-D70B-C3C6-E7C377545C6F}"/>
                </a:ext>
              </a:extLst>
            </p:cNvPr>
            <p:cNvSpPr/>
            <p:nvPr/>
          </p:nvSpPr>
          <p:spPr>
            <a:xfrm>
              <a:off x="5997069" y="4081601"/>
              <a:ext cx="633412" cy="49278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7EAD7D76-348C-BAD3-C9D0-DA9663A749C7}"/>
                </a:ext>
              </a:extLst>
            </p:cNvPr>
            <p:cNvSpPr txBox="1"/>
            <p:nvPr/>
          </p:nvSpPr>
          <p:spPr>
            <a:xfrm>
              <a:off x="6099556" y="4166167"/>
              <a:ext cx="4443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ND</a:t>
              </a:r>
            </a:p>
          </p:txBody>
        </p: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D3D0DCB8-A9F7-A1E6-F93D-D0BFBC88D99C}"/>
              </a:ext>
            </a:extLst>
          </p:cNvPr>
          <p:cNvGrpSpPr/>
          <p:nvPr/>
        </p:nvGrpSpPr>
        <p:grpSpPr>
          <a:xfrm>
            <a:off x="6001386" y="4782319"/>
            <a:ext cx="633412" cy="492786"/>
            <a:chOff x="5997069" y="4081601"/>
            <a:chExt cx="633412" cy="492786"/>
          </a:xfrm>
        </p:grpSpPr>
        <p:sp>
          <p:nvSpPr>
            <p:cNvPr id="297" name="Rectangle 296">
              <a:extLst>
                <a:ext uri="{FF2B5EF4-FFF2-40B4-BE49-F238E27FC236}">
                  <a16:creationId xmlns:a16="http://schemas.microsoft.com/office/drawing/2014/main" id="{7E162654-5D08-92F5-E9F2-E9621415D9E6}"/>
                </a:ext>
              </a:extLst>
            </p:cNvPr>
            <p:cNvSpPr/>
            <p:nvPr/>
          </p:nvSpPr>
          <p:spPr>
            <a:xfrm>
              <a:off x="5997069" y="4081601"/>
              <a:ext cx="633412" cy="49278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35FE899A-F0E5-E3B7-6EC9-B8EECB9FB416}"/>
                </a:ext>
              </a:extLst>
            </p:cNvPr>
            <p:cNvSpPr txBox="1"/>
            <p:nvPr/>
          </p:nvSpPr>
          <p:spPr>
            <a:xfrm>
              <a:off x="6099556" y="4166167"/>
              <a:ext cx="4443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ND</a:t>
              </a:r>
            </a:p>
          </p:txBody>
        </p:sp>
      </p:grp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2528FF18-CBDA-C6EB-81BF-A03587C6C11E}"/>
              </a:ext>
            </a:extLst>
          </p:cNvPr>
          <p:cNvGrpSpPr/>
          <p:nvPr/>
        </p:nvGrpSpPr>
        <p:grpSpPr>
          <a:xfrm>
            <a:off x="1844358" y="5481714"/>
            <a:ext cx="633412" cy="492786"/>
            <a:chOff x="5997069" y="4081601"/>
            <a:chExt cx="633412" cy="492786"/>
          </a:xfrm>
        </p:grpSpPr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71CD943C-195E-C57D-48AA-6F0CC333F422}"/>
                </a:ext>
              </a:extLst>
            </p:cNvPr>
            <p:cNvSpPr/>
            <p:nvPr/>
          </p:nvSpPr>
          <p:spPr>
            <a:xfrm>
              <a:off x="5997069" y="4081601"/>
              <a:ext cx="633412" cy="49278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944231A3-120A-BEF2-6E65-CAFEE8B7FB6F}"/>
                </a:ext>
              </a:extLst>
            </p:cNvPr>
            <p:cNvSpPr txBox="1"/>
            <p:nvPr/>
          </p:nvSpPr>
          <p:spPr>
            <a:xfrm>
              <a:off x="6099556" y="4166167"/>
              <a:ext cx="4443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ND</a:t>
              </a:r>
            </a:p>
          </p:txBody>
        </p:sp>
      </p:grp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A899DA5F-69CF-855D-99E6-CE1F93F78465}"/>
              </a:ext>
            </a:extLst>
          </p:cNvPr>
          <p:cNvGrpSpPr/>
          <p:nvPr/>
        </p:nvGrpSpPr>
        <p:grpSpPr>
          <a:xfrm>
            <a:off x="2537244" y="5475048"/>
            <a:ext cx="633412" cy="492786"/>
            <a:chOff x="5997069" y="4081601"/>
            <a:chExt cx="633412" cy="492786"/>
          </a:xfrm>
        </p:grpSpPr>
        <p:sp>
          <p:nvSpPr>
            <p:cNvPr id="303" name="Rectangle 302">
              <a:extLst>
                <a:ext uri="{FF2B5EF4-FFF2-40B4-BE49-F238E27FC236}">
                  <a16:creationId xmlns:a16="http://schemas.microsoft.com/office/drawing/2014/main" id="{A025B824-1F79-DDEB-AE0F-EEC0D1AFA7F2}"/>
                </a:ext>
              </a:extLst>
            </p:cNvPr>
            <p:cNvSpPr/>
            <p:nvPr/>
          </p:nvSpPr>
          <p:spPr>
            <a:xfrm>
              <a:off x="5997069" y="4081601"/>
              <a:ext cx="633412" cy="49278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8CA728F1-C9FF-D596-188D-9A099DB756DD}"/>
                </a:ext>
              </a:extLst>
            </p:cNvPr>
            <p:cNvSpPr txBox="1"/>
            <p:nvPr/>
          </p:nvSpPr>
          <p:spPr>
            <a:xfrm>
              <a:off x="6099556" y="4166167"/>
              <a:ext cx="4443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ND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5260F26-9F7E-4253-01FA-FCDD30B62E09}"/>
              </a:ext>
            </a:extLst>
          </p:cNvPr>
          <p:cNvSpPr txBox="1"/>
          <p:nvPr/>
        </p:nvSpPr>
        <p:spPr>
          <a:xfrm>
            <a:off x="9842153" y="1975151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41E3924D-79E4-59EF-8F21-393912DF6B81}"/>
              </a:ext>
            </a:extLst>
          </p:cNvPr>
          <p:cNvGrpSpPr/>
          <p:nvPr/>
        </p:nvGrpSpPr>
        <p:grpSpPr>
          <a:xfrm>
            <a:off x="6705190" y="3495006"/>
            <a:ext cx="2684846" cy="1632085"/>
            <a:chOff x="6058700" y="3982375"/>
            <a:chExt cx="2420416" cy="1479550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C4355402-628C-11FD-F35B-CDD514E6E5F6}"/>
                </a:ext>
              </a:extLst>
            </p:cNvPr>
            <p:cNvSpPr/>
            <p:nvPr/>
          </p:nvSpPr>
          <p:spPr>
            <a:xfrm>
              <a:off x="6070256" y="3983884"/>
              <a:ext cx="2408860" cy="14702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196" name="Picture 195">
              <a:extLst>
                <a:ext uri="{FF2B5EF4-FFF2-40B4-BE49-F238E27FC236}">
                  <a16:creationId xmlns:a16="http://schemas.microsoft.com/office/drawing/2014/main" id="{51659F55-D5C7-4F4A-A23E-02D1FE89DFC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058700" y="3982375"/>
              <a:ext cx="2413000" cy="14795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9658957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3F12617855D1418EEEFF2CEE6A69E7" ma:contentTypeVersion="24" ma:contentTypeDescription="Create a new document." ma:contentTypeScope="" ma:versionID="b512918d6b7e211b115177754ddf6103">
  <xsd:schema xmlns:xsd="http://www.w3.org/2001/XMLSchema" xmlns:xs="http://www.w3.org/2001/XMLSchema" xmlns:p="http://schemas.microsoft.com/office/2006/metadata/properties" xmlns:ns1="http://schemas.microsoft.com/sharepoint/v3" xmlns:ns2="0e8bcef3-bfe5-4e57-8e26-15ecbd0c3214" xmlns:ns3="f21ddc47-f5ce-4efa-afe6-ddc4dc1a2800" targetNamespace="http://schemas.microsoft.com/office/2006/metadata/properties" ma:root="true" ma:fieldsID="59a5eab1269be89f18e4093002147872" ns1:_="" ns2:_="" ns3:_="">
    <xsd:import namespace="http://schemas.microsoft.com/sharepoint/v3"/>
    <xsd:import namespace="0e8bcef3-bfe5-4e57-8e26-15ecbd0c3214"/>
    <xsd:import namespace="f21ddc47-f5ce-4efa-afe6-ddc4dc1a28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8bcef3-bfe5-4e57-8e26-15ecbd0c321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28" nillable="true" ma:displayName="Taxonomy Catch All Column" ma:hidden="true" ma:list="{9400fbf3-e3e1-4dec-95f9-6305253af5bb}" ma:internalName="TaxCatchAll" ma:showField="CatchAllData" ma:web="0e8bcef3-bfe5-4e57-8e26-15ecbd0c32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1ddc47-f5ce-4efa-afe6-ddc4dc1a28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518bdd7b-3e95-47cb-a336-43fbbca55a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0e8bcef3-bfe5-4e57-8e26-15ecbd0c3214" xsi:nil="true"/>
    <_ip_UnifiedCompliancePolicyProperties xmlns="http://schemas.microsoft.com/sharepoint/v3" xsi:nil="true"/>
    <lcf76f155ced4ddcb4097134ff3c332f xmlns="f21ddc47-f5ce-4efa-afe6-ddc4dc1a28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0C2453E-5A9C-4EE8-B0C0-7D2F4D3AA699}"/>
</file>

<file path=customXml/itemProps2.xml><?xml version="1.0" encoding="utf-8"?>
<ds:datastoreItem xmlns:ds="http://schemas.openxmlformats.org/officeDocument/2006/customXml" ds:itemID="{5839969C-719E-4D7F-BE9E-3543562F3CDE}"/>
</file>

<file path=customXml/itemProps3.xml><?xml version="1.0" encoding="utf-8"?>
<ds:datastoreItem xmlns:ds="http://schemas.openxmlformats.org/officeDocument/2006/customXml" ds:itemID="{6C640AD4-8C6D-43FA-A91E-EDC727A000E3}"/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145</Words>
  <Application>Microsoft Office PowerPoint</Application>
  <PresentationFormat>Widescreen</PresentationFormat>
  <Paragraphs>112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Kiera Rooney</dc:creator>
  <cp:lastModifiedBy>GRANT CAREY</cp:lastModifiedBy>
  <cp:revision>18</cp:revision>
  <dcterms:created xsi:type="dcterms:W3CDTF">2025-12-12T15:10:33Z</dcterms:created>
  <dcterms:modified xsi:type="dcterms:W3CDTF">2026-01-14T19:54:12Z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0x010100833F12617855D1418EEEFF2CEE6A69E7</vt:lpwstr>
  </property>
</Properties>
</file>